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3"/>
  </p:notesMasterIdLst>
  <p:sldIdLst>
    <p:sldId id="256" r:id="rId2"/>
    <p:sldId id="258" r:id="rId3"/>
    <p:sldId id="260" r:id="rId4"/>
    <p:sldId id="262" r:id="rId5"/>
    <p:sldId id="263" r:id="rId6"/>
    <p:sldId id="264" r:id="rId7"/>
    <p:sldId id="269" r:id="rId8"/>
    <p:sldId id="268" r:id="rId9"/>
    <p:sldId id="276" r:id="rId10"/>
    <p:sldId id="277" r:id="rId11"/>
    <p:sldId id="266" r:id="rId12"/>
  </p:sldIdLst>
  <p:sldSz cx="9144000" cy="5143500" type="screen16x9"/>
  <p:notesSz cx="6858000" cy="9144000"/>
  <p:embeddedFontLst>
    <p:embeddedFont>
      <p:font typeface="Algerian" panose="04020705040A02060702" pitchFamily="82" charset="0"/>
      <p:regular r:id="rId14"/>
    </p:embeddedFont>
    <p:embeddedFont>
      <p:font typeface="Calibri" panose="020F0502020204030204" pitchFamily="34" charset="0"/>
      <p:regular r:id="rId15"/>
      <p:bold r:id="rId16"/>
      <p:italic r:id="rId17"/>
      <p:boldItalic r:id="rId18"/>
    </p:embeddedFont>
    <p:embeddedFont>
      <p:font typeface="Cascadia Code" panose="020B0609020000020004" pitchFamily="49" charset="0"/>
      <p:regular r:id="rId19"/>
      <p:bold r:id="rId20"/>
      <p:italic r:id="rId21"/>
      <p:boldItalic r:id="rId22"/>
    </p:embeddedFont>
    <p:embeddedFont>
      <p:font typeface="Montserrat" panose="00000500000000000000" pitchFamily="2" charset="0"/>
      <p:regular r:id="rId23"/>
      <p:bold r:id="rId24"/>
      <p:italic r:id="rId25"/>
      <p:boldItalic r:id="rId26"/>
    </p:embeddedFont>
    <p:embeddedFont>
      <p:font typeface="Prata" panose="020B0604020202020204"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3300"/>
    <a:srgbClr val="CCFF33"/>
    <a:srgbClr val="FF66FF"/>
    <a:srgbClr val="FF3399"/>
    <a:srgbClr val="33CC33"/>
    <a:srgbClr val="F1F0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01E05F-2157-41C1-A15D-605444C34B50}">
  <a:tblStyle styleId="{5D01E05F-2157-41C1-A15D-605444C34B5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437" autoAdjust="0"/>
  </p:normalViewPr>
  <p:slideViewPr>
    <p:cSldViewPr snapToGrid="0">
      <p:cViewPr varScale="1">
        <p:scale>
          <a:sx n="106" d="100"/>
          <a:sy n="106" d="100"/>
        </p:scale>
        <p:origin x="6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theme" Target="theme/theme1.xml"/></Relationships>
</file>

<file path=ppt/media/image1.jpg>
</file>

<file path=ppt/media/image10.png>
</file>

<file path=ppt/media/image11.svg>
</file>

<file path=ppt/media/image2.jpg>
</file>

<file path=ppt/media/image3.jpg>
</file>

<file path=ppt/media/image4.jp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273968e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273968e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1027ce24f86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1027ce24f86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0222611583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0222611583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10222611583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10222611583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0222611583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0222611583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027ce24f86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027ce24f86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10273968eab_1_285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10273968eab_1_28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10273968eab_1_287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10273968eab_1_287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10273968eab_1_285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10273968eab_1_28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10273968eab_1_28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10273968eab_1_28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842075" y="1204200"/>
            <a:ext cx="5459700" cy="19815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6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723850" y="3753875"/>
            <a:ext cx="3696300" cy="678600"/>
          </a:xfrm>
          <a:prstGeom prst="rect">
            <a:avLst/>
          </a:prstGeom>
          <a:solidFill>
            <a:srgbClr val="FFFFFF">
              <a:alpha val="3482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BLANK_6">
    <p:bg>
      <p:bgPr>
        <a:blipFill>
          <a:blip r:embed="rId2">
            <a:alphaModFix/>
          </a:blip>
          <a:stretch>
            <a:fillRect/>
          </a:stretch>
        </a:blipFill>
        <a:effectLst/>
      </p:bgPr>
    </p:bg>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1818150" y="1598241"/>
            <a:ext cx="5507700" cy="132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10000" i="1"/>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30" name="Google Shape;230;p23"/>
          <p:cNvSpPr txBox="1">
            <a:spLocks noGrp="1"/>
          </p:cNvSpPr>
          <p:nvPr>
            <p:ph type="subTitle" idx="1"/>
          </p:nvPr>
        </p:nvSpPr>
        <p:spPr>
          <a:xfrm>
            <a:off x="1871871" y="2987625"/>
            <a:ext cx="5414700" cy="574500"/>
          </a:xfrm>
          <a:prstGeom prst="rect">
            <a:avLst/>
          </a:prstGeom>
          <a:solidFill>
            <a:srgbClr val="FFFFFF">
              <a:alpha val="3482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1" name="Google Shape;231;p23"/>
          <p:cNvGrpSpPr/>
          <p:nvPr/>
        </p:nvGrpSpPr>
        <p:grpSpPr>
          <a:xfrm>
            <a:off x="-1188996" y="-1153726"/>
            <a:ext cx="2150009" cy="2505405"/>
            <a:chOff x="-1188996" y="-1153726"/>
            <a:chExt cx="2150009" cy="2505405"/>
          </a:xfrm>
        </p:grpSpPr>
        <p:sp>
          <p:nvSpPr>
            <p:cNvPr id="232" name="Google Shape;232;p23"/>
            <p:cNvSpPr/>
            <p:nvPr/>
          </p:nvSpPr>
          <p:spPr>
            <a:xfrm rot="-1980327" flipH="1">
              <a:off x="-636364" y="-1065573"/>
              <a:ext cx="1013920" cy="2329099"/>
            </a:xfrm>
            <a:custGeom>
              <a:avLst/>
              <a:gdLst/>
              <a:ahLst/>
              <a:cxnLst/>
              <a:rect l="l" t="t" r="r" b="b"/>
              <a:pathLst>
                <a:path w="74035" h="166576" fill="none" extrusionOk="0">
                  <a:moveTo>
                    <a:pt x="59899" y="3867"/>
                  </a:moveTo>
                  <a:cubicBezTo>
                    <a:pt x="73337" y="7734"/>
                    <a:pt x="74034" y="46462"/>
                    <a:pt x="61357" y="90324"/>
                  </a:cubicBezTo>
                  <a:cubicBezTo>
                    <a:pt x="48744" y="134186"/>
                    <a:pt x="27637" y="166576"/>
                    <a:pt x="14136" y="162709"/>
                  </a:cubicBezTo>
                  <a:cubicBezTo>
                    <a:pt x="698" y="158843"/>
                    <a:pt x="1" y="120115"/>
                    <a:pt x="12678" y="76316"/>
                  </a:cubicBezTo>
                  <a:cubicBezTo>
                    <a:pt x="25291" y="32454"/>
                    <a:pt x="46398" y="1"/>
                    <a:pt x="59899" y="3867"/>
                  </a:cubicBezTo>
                  <a:close/>
                </a:path>
              </a:pathLst>
            </a:custGeom>
            <a:noFill/>
            <a:ln w="9525" cap="flat" cmpd="sng">
              <a:solidFill>
                <a:schemeClr val="dk1"/>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a:off x="574313" y="619925"/>
              <a:ext cx="386700" cy="3867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23"/>
          <p:cNvGrpSpPr/>
          <p:nvPr/>
        </p:nvGrpSpPr>
        <p:grpSpPr>
          <a:xfrm>
            <a:off x="6952635" y="-395537"/>
            <a:ext cx="2698977" cy="1859306"/>
            <a:chOff x="6952635" y="-395537"/>
            <a:chExt cx="2698977" cy="1859306"/>
          </a:xfrm>
        </p:grpSpPr>
        <p:sp>
          <p:nvSpPr>
            <p:cNvPr id="235" name="Google Shape;235;p23"/>
            <p:cNvSpPr/>
            <p:nvPr/>
          </p:nvSpPr>
          <p:spPr>
            <a:xfrm rot="1061215">
              <a:off x="7121734" y="-45168"/>
              <a:ext cx="2448855" cy="913562"/>
            </a:xfrm>
            <a:prstGeom prst="arc">
              <a:avLst>
                <a:gd name="adj1" fmla="val 529643"/>
                <a:gd name="adj2" fmla="val 524355"/>
              </a:avLst>
            </a:pr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3"/>
            <p:cNvSpPr/>
            <p:nvPr/>
          </p:nvSpPr>
          <p:spPr>
            <a:xfrm rot="1061215">
              <a:off x="7033657" y="199838"/>
              <a:ext cx="2448855" cy="913562"/>
            </a:xfrm>
            <a:prstGeom prst="arc">
              <a:avLst>
                <a:gd name="adj1" fmla="val 529643"/>
                <a:gd name="adj2" fmla="val 524355"/>
              </a:avLst>
            </a:pr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3">
  <p:cSld name="BLANK_23">
    <p:bg>
      <p:bgPr>
        <a:blipFill>
          <a:blip r:embed="rId2">
            <a:alphaModFix/>
          </a:blip>
          <a:stretch>
            <a:fillRect/>
          </a:stretch>
        </a:blipFill>
        <a:effectLst/>
      </p:bgPr>
    </p:bg>
    <p:spTree>
      <p:nvGrpSpPr>
        <p:cNvPr id="1" name="Shape 280"/>
        <p:cNvGrpSpPr/>
        <p:nvPr/>
      </p:nvGrpSpPr>
      <p:grpSpPr>
        <a:xfrm>
          <a:off x="0" y="0"/>
          <a:ext cx="0" cy="0"/>
          <a:chOff x="0" y="0"/>
          <a:chExt cx="0" cy="0"/>
        </a:xfrm>
      </p:grpSpPr>
      <p:sp>
        <p:nvSpPr>
          <p:cNvPr id="281" name="Google Shape;281;p30"/>
          <p:cNvSpPr txBox="1">
            <a:spLocks noGrp="1"/>
          </p:cNvSpPr>
          <p:nvPr>
            <p:ph type="title"/>
          </p:nvPr>
        </p:nvSpPr>
        <p:spPr>
          <a:xfrm>
            <a:off x="711600" y="537000"/>
            <a:ext cx="7720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i="1"/>
            </a:lvl1pPr>
            <a:lvl2pPr lvl="1" rtl="0">
              <a:spcBef>
                <a:spcPts val="0"/>
              </a:spcBef>
              <a:spcAft>
                <a:spcPts val="0"/>
              </a:spcAft>
              <a:buSzPts val="3000"/>
              <a:buNone/>
              <a:defRPr i="1"/>
            </a:lvl2pPr>
            <a:lvl3pPr lvl="2" rtl="0">
              <a:spcBef>
                <a:spcPts val="0"/>
              </a:spcBef>
              <a:spcAft>
                <a:spcPts val="0"/>
              </a:spcAft>
              <a:buSzPts val="3000"/>
              <a:buNone/>
              <a:defRPr i="1"/>
            </a:lvl3pPr>
            <a:lvl4pPr lvl="3" rtl="0">
              <a:spcBef>
                <a:spcPts val="0"/>
              </a:spcBef>
              <a:spcAft>
                <a:spcPts val="0"/>
              </a:spcAft>
              <a:buSzPts val="3000"/>
              <a:buNone/>
              <a:defRPr i="1"/>
            </a:lvl4pPr>
            <a:lvl5pPr lvl="4" rtl="0">
              <a:spcBef>
                <a:spcPts val="0"/>
              </a:spcBef>
              <a:spcAft>
                <a:spcPts val="0"/>
              </a:spcAft>
              <a:buSzPts val="3000"/>
              <a:buNone/>
              <a:defRPr i="1"/>
            </a:lvl5pPr>
            <a:lvl6pPr lvl="5" rtl="0">
              <a:spcBef>
                <a:spcPts val="0"/>
              </a:spcBef>
              <a:spcAft>
                <a:spcPts val="0"/>
              </a:spcAft>
              <a:buSzPts val="3000"/>
              <a:buNone/>
              <a:defRPr i="1"/>
            </a:lvl6pPr>
            <a:lvl7pPr lvl="6" rtl="0">
              <a:spcBef>
                <a:spcPts val="0"/>
              </a:spcBef>
              <a:spcAft>
                <a:spcPts val="0"/>
              </a:spcAft>
              <a:buSzPts val="3000"/>
              <a:buNone/>
              <a:defRPr i="1"/>
            </a:lvl7pPr>
            <a:lvl8pPr lvl="7" rtl="0">
              <a:spcBef>
                <a:spcPts val="0"/>
              </a:spcBef>
              <a:spcAft>
                <a:spcPts val="0"/>
              </a:spcAft>
              <a:buSzPts val="3000"/>
              <a:buNone/>
              <a:defRPr i="1"/>
            </a:lvl8pPr>
            <a:lvl9pPr lvl="8" rtl="0">
              <a:spcBef>
                <a:spcPts val="0"/>
              </a:spcBef>
              <a:spcAft>
                <a:spcPts val="0"/>
              </a:spcAft>
              <a:buSzPts val="3000"/>
              <a:buNone/>
              <a:defRPr i="1"/>
            </a:lvl9pPr>
          </a:lstStyle>
          <a:p>
            <a:endParaRPr/>
          </a:p>
        </p:txBody>
      </p:sp>
      <p:cxnSp>
        <p:nvCxnSpPr>
          <p:cNvPr id="282" name="Google Shape;282;p30"/>
          <p:cNvCxnSpPr/>
          <p:nvPr/>
        </p:nvCxnSpPr>
        <p:spPr>
          <a:xfrm>
            <a:off x="723575" y="4746950"/>
            <a:ext cx="7720800" cy="0"/>
          </a:xfrm>
          <a:prstGeom prst="straightConnector1">
            <a:avLst/>
          </a:prstGeom>
          <a:noFill/>
          <a:ln w="9525" cap="flat" cmpd="sng">
            <a:solidFill>
              <a:schemeClr val="dk1"/>
            </a:solidFill>
            <a:prstDash val="solid"/>
            <a:round/>
            <a:headEnd type="none" w="med" len="med"/>
            <a:tailEnd type="none" w="med" len="med"/>
          </a:ln>
        </p:spPr>
      </p:cxnSp>
      <p:cxnSp>
        <p:nvCxnSpPr>
          <p:cNvPr id="283" name="Google Shape;283;p30"/>
          <p:cNvCxnSpPr/>
          <p:nvPr/>
        </p:nvCxnSpPr>
        <p:spPr>
          <a:xfrm>
            <a:off x="723575" y="391300"/>
            <a:ext cx="772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4">
    <p:bg>
      <p:bgPr>
        <a:blipFill>
          <a:blip r:embed="rId2">
            <a:alphaModFix/>
          </a:blip>
          <a:stretch>
            <a:fillRect/>
          </a:stretch>
        </a:blipFill>
        <a:effectLst/>
      </p:bgPr>
    </p:bg>
    <p:spTree>
      <p:nvGrpSpPr>
        <p:cNvPr id="1" name="Shape 304"/>
        <p:cNvGrpSpPr/>
        <p:nvPr/>
      </p:nvGrpSpPr>
      <p:grpSpPr>
        <a:xfrm>
          <a:off x="0" y="0"/>
          <a:ext cx="0" cy="0"/>
          <a:chOff x="0" y="0"/>
          <a:chExt cx="0" cy="0"/>
        </a:xfrm>
      </p:grpSpPr>
      <p:cxnSp>
        <p:nvCxnSpPr>
          <p:cNvPr id="305" name="Google Shape;305;p33"/>
          <p:cNvCxnSpPr/>
          <p:nvPr/>
        </p:nvCxnSpPr>
        <p:spPr>
          <a:xfrm>
            <a:off x="723575" y="4746950"/>
            <a:ext cx="7720800" cy="0"/>
          </a:xfrm>
          <a:prstGeom prst="straightConnector1">
            <a:avLst/>
          </a:prstGeom>
          <a:noFill/>
          <a:ln w="9525" cap="flat" cmpd="sng">
            <a:solidFill>
              <a:schemeClr val="dk1"/>
            </a:solidFill>
            <a:prstDash val="solid"/>
            <a:round/>
            <a:headEnd type="none" w="med" len="med"/>
            <a:tailEnd type="none" w="med" len="med"/>
          </a:ln>
        </p:spPr>
      </p:cxnSp>
      <p:cxnSp>
        <p:nvCxnSpPr>
          <p:cNvPr id="306" name="Google Shape;306;p33"/>
          <p:cNvCxnSpPr/>
          <p:nvPr/>
        </p:nvCxnSpPr>
        <p:spPr>
          <a:xfrm>
            <a:off x="723575" y="391300"/>
            <a:ext cx="7720800" cy="0"/>
          </a:xfrm>
          <a:prstGeom prst="straightConnector1">
            <a:avLst/>
          </a:prstGeom>
          <a:noFill/>
          <a:ln w="9525" cap="flat" cmpd="sng">
            <a:solidFill>
              <a:schemeClr val="dk1"/>
            </a:solidFill>
            <a:prstDash val="solid"/>
            <a:round/>
            <a:headEnd type="none" w="med" len="med"/>
            <a:tailEnd type="none" w="med" len="med"/>
          </a:ln>
        </p:spPr>
      </p:cxnSp>
      <p:sp>
        <p:nvSpPr>
          <p:cNvPr id="307" name="Google Shape;307;p33"/>
          <p:cNvSpPr/>
          <p:nvPr/>
        </p:nvSpPr>
        <p:spPr>
          <a:xfrm rot="7016638">
            <a:off x="8770151" y="3819631"/>
            <a:ext cx="1013834" cy="2329327"/>
          </a:xfrm>
          <a:custGeom>
            <a:avLst/>
            <a:gdLst/>
            <a:ahLst/>
            <a:cxnLst/>
            <a:rect l="l" t="t" r="r" b="b"/>
            <a:pathLst>
              <a:path w="74035" h="166576" fill="none" extrusionOk="0">
                <a:moveTo>
                  <a:pt x="59899" y="3867"/>
                </a:moveTo>
                <a:cubicBezTo>
                  <a:pt x="73337" y="7734"/>
                  <a:pt x="74034" y="46462"/>
                  <a:pt x="61357" y="90324"/>
                </a:cubicBezTo>
                <a:cubicBezTo>
                  <a:pt x="48744" y="134186"/>
                  <a:pt x="27637" y="166576"/>
                  <a:pt x="14136" y="162709"/>
                </a:cubicBezTo>
                <a:cubicBezTo>
                  <a:pt x="698" y="158843"/>
                  <a:pt x="1" y="120115"/>
                  <a:pt x="12678" y="76316"/>
                </a:cubicBezTo>
                <a:cubicBezTo>
                  <a:pt x="25291" y="32454"/>
                  <a:pt x="46398" y="1"/>
                  <a:pt x="59899" y="3867"/>
                </a:cubicBezTo>
                <a:close/>
              </a:path>
            </a:pathLst>
          </a:custGeom>
          <a:noFill/>
          <a:ln w="9525" cap="flat" cmpd="sng">
            <a:solidFill>
              <a:srgbClr val="222221"/>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rot="7016638">
            <a:off x="-678024" y="-955144"/>
            <a:ext cx="1013834" cy="2329327"/>
          </a:xfrm>
          <a:custGeom>
            <a:avLst/>
            <a:gdLst/>
            <a:ahLst/>
            <a:cxnLst/>
            <a:rect l="l" t="t" r="r" b="b"/>
            <a:pathLst>
              <a:path w="74035" h="166576" fill="none" extrusionOk="0">
                <a:moveTo>
                  <a:pt x="59899" y="3867"/>
                </a:moveTo>
                <a:cubicBezTo>
                  <a:pt x="73337" y="7734"/>
                  <a:pt x="74034" y="46462"/>
                  <a:pt x="61357" y="90324"/>
                </a:cubicBezTo>
                <a:cubicBezTo>
                  <a:pt x="48744" y="134186"/>
                  <a:pt x="27637" y="166576"/>
                  <a:pt x="14136" y="162709"/>
                </a:cubicBezTo>
                <a:cubicBezTo>
                  <a:pt x="698" y="158843"/>
                  <a:pt x="1" y="120115"/>
                  <a:pt x="12678" y="76316"/>
                </a:cubicBezTo>
                <a:cubicBezTo>
                  <a:pt x="25291" y="32454"/>
                  <a:pt x="46398" y="1"/>
                  <a:pt x="59899" y="3867"/>
                </a:cubicBezTo>
                <a:close/>
              </a:path>
            </a:pathLst>
          </a:custGeom>
          <a:noFill/>
          <a:ln w="9525" cap="flat" cmpd="sng">
            <a:solidFill>
              <a:srgbClr val="222221"/>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3">
    <p:bg>
      <p:bgPr>
        <a:blipFill>
          <a:blip r:embed="rId2">
            <a:alphaModFix/>
          </a:blip>
          <a:stretch>
            <a:fillRect/>
          </a:stretch>
        </a:blipFill>
        <a:effectLst/>
      </p:bgPr>
    </p:bg>
    <p:spTree>
      <p:nvGrpSpPr>
        <p:cNvPr id="1" name="Shape 309"/>
        <p:cNvGrpSpPr/>
        <p:nvPr/>
      </p:nvGrpSpPr>
      <p:grpSpPr>
        <a:xfrm>
          <a:off x="0" y="0"/>
          <a:ext cx="0" cy="0"/>
          <a:chOff x="0" y="0"/>
          <a:chExt cx="0" cy="0"/>
        </a:xfrm>
      </p:grpSpPr>
      <p:cxnSp>
        <p:nvCxnSpPr>
          <p:cNvPr id="310" name="Google Shape;310;p34"/>
          <p:cNvCxnSpPr/>
          <p:nvPr/>
        </p:nvCxnSpPr>
        <p:spPr>
          <a:xfrm>
            <a:off x="723575" y="4746950"/>
            <a:ext cx="7720800" cy="0"/>
          </a:xfrm>
          <a:prstGeom prst="straightConnector1">
            <a:avLst/>
          </a:prstGeom>
          <a:noFill/>
          <a:ln w="9525" cap="flat" cmpd="sng">
            <a:solidFill>
              <a:schemeClr val="dk1"/>
            </a:solidFill>
            <a:prstDash val="solid"/>
            <a:round/>
            <a:headEnd type="none" w="med" len="med"/>
            <a:tailEnd type="none" w="med" len="med"/>
          </a:ln>
        </p:spPr>
      </p:cxnSp>
      <p:cxnSp>
        <p:nvCxnSpPr>
          <p:cNvPr id="311" name="Google Shape;311;p34"/>
          <p:cNvCxnSpPr/>
          <p:nvPr/>
        </p:nvCxnSpPr>
        <p:spPr>
          <a:xfrm>
            <a:off x="723575" y="391300"/>
            <a:ext cx="7720800" cy="0"/>
          </a:xfrm>
          <a:prstGeom prst="straightConnector1">
            <a:avLst/>
          </a:prstGeom>
          <a:noFill/>
          <a:ln w="9525" cap="flat" cmpd="sng">
            <a:solidFill>
              <a:schemeClr val="dk1"/>
            </a:solidFill>
            <a:prstDash val="solid"/>
            <a:round/>
            <a:headEnd type="none" w="med" len="med"/>
            <a:tailEnd type="none" w="med" len="med"/>
          </a:ln>
        </p:spPr>
      </p:cxnSp>
      <p:grpSp>
        <p:nvGrpSpPr>
          <p:cNvPr id="312" name="Google Shape;312;p34"/>
          <p:cNvGrpSpPr/>
          <p:nvPr/>
        </p:nvGrpSpPr>
        <p:grpSpPr>
          <a:xfrm>
            <a:off x="-474287" y="3051703"/>
            <a:ext cx="2793310" cy="3440684"/>
            <a:chOff x="-474287" y="3051703"/>
            <a:chExt cx="2793310" cy="3440684"/>
          </a:xfrm>
        </p:grpSpPr>
        <p:sp>
          <p:nvSpPr>
            <p:cNvPr id="313" name="Google Shape;313;p34"/>
            <p:cNvSpPr/>
            <p:nvPr/>
          </p:nvSpPr>
          <p:spPr>
            <a:xfrm flipH="1">
              <a:off x="270261" y="3620550"/>
              <a:ext cx="644100" cy="6441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p:nvPr/>
          </p:nvSpPr>
          <p:spPr>
            <a:xfrm rot="-1980807" flipH="1">
              <a:off x="346386" y="3094813"/>
              <a:ext cx="1151965" cy="3354464"/>
            </a:xfrm>
            <a:custGeom>
              <a:avLst/>
              <a:gdLst/>
              <a:ahLst/>
              <a:cxnLst/>
              <a:rect l="l" t="t" r="r" b="b"/>
              <a:pathLst>
                <a:path w="74035" h="166576" fill="none" extrusionOk="0">
                  <a:moveTo>
                    <a:pt x="59899" y="3867"/>
                  </a:moveTo>
                  <a:cubicBezTo>
                    <a:pt x="73337" y="7734"/>
                    <a:pt x="74034" y="46462"/>
                    <a:pt x="61357" y="90324"/>
                  </a:cubicBezTo>
                  <a:cubicBezTo>
                    <a:pt x="48744" y="134186"/>
                    <a:pt x="27637" y="166576"/>
                    <a:pt x="14136" y="162709"/>
                  </a:cubicBezTo>
                  <a:cubicBezTo>
                    <a:pt x="698" y="158843"/>
                    <a:pt x="1" y="120115"/>
                    <a:pt x="12678" y="76316"/>
                  </a:cubicBezTo>
                  <a:cubicBezTo>
                    <a:pt x="25291" y="32454"/>
                    <a:pt x="46398" y="1"/>
                    <a:pt x="59899" y="3867"/>
                  </a:cubicBezTo>
                  <a:close/>
                </a:path>
              </a:pathLst>
            </a:custGeom>
            <a:noFill/>
            <a:ln w="9525" cap="flat" cmpd="sng">
              <a:solidFill>
                <a:schemeClr val="dk1"/>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 name="Google Shape;315;p34"/>
          <p:cNvSpPr/>
          <p:nvPr/>
        </p:nvSpPr>
        <p:spPr>
          <a:xfrm rot="1980327">
            <a:off x="8843936" y="-1065573"/>
            <a:ext cx="1013920" cy="2329099"/>
          </a:xfrm>
          <a:custGeom>
            <a:avLst/>
            <a:gdLst/>
            <a:ahLst/>
            <a:cxnLst/>
            <a:rect l="l" t="t" r="r" b="b"/>
            <a:pathLst>
              <a:path w="74035" h="166576" fill="none" extrusionOk="0">
                <a:moveTo>
                  <a:pt x="59899" y="3867"/>
                </a:moveTo>
                <a:cubicBezTo>
                  <a:pt x="73337" y="7734"/>
                  <a:pt x="74034" y="46462"/>
                  <a:pt x="61357" y="90324"/>
                </a:cubicBezTo>
                <a:cubicBezTo>
                  <a:pt x="48744" y="134186"/>
                  <a:pt x="27637" y="166576"/>
                  <a:pt x="14136" y="162709"/>
                </a:cubicBezTo>
                <a:cubicBezTo>
                  <a:pt x="698" y="158843"/>
                  <a:pt x="1" y="120115"/>
                  <a:pt x="12678" y="76316"/>
                </a:cubicBezTo>
                <a:cubicBezTo>
                  <a:pt x="25291" y="32454"/>
                  <a:pt x="46398" y="1"/>
                  <a:pt x="59899" y="3867"/>
                </a:cubicBezTo>
                <a:close/>
              </a:path>
            </a:pathLst>
          </a:custGeom>
          <a:noFill/>
          <a:ln w="9525" cap="flat" cmpd="sng">
            <a:solidFill>
              <a:srgbClr val="222221"/>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2079273" y="2390874"/>
            <a:ext cx="49893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400" i="1"/>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2723900" y="3401109"/>
            <a:ext cx="3696300" cy="678600"/>
          </a:xfrm>
          <a:prstGeom prst="rect">
            <a:avLst/>
          </a:prstGeom>
          <a:solidFill>
            <a:srgbClr val="FFFFFF">
              <a:alpha val="3482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 name="Google Shape;15;p3"/>
          <p:cNvSpPr txBox="1">
            <a:spLocks noGrp="1"/>
          </p:cNvSpPr>
          <p:nvPr>
            <p:ph type="title" idx="2" hasCustomPrompt="1"/>
          </p:nvPr>
        </p:nvSpPr>
        <p:spPr>
          <a:xfrm>
            <a:off x="3749075" y="1557928"/>
            <a:ext cx="1649700" cy="79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16" name="Google Shape;16;p3"/>
          <p:cNvSpPr/>
          <p:nvPr/>
        </p:nvSpPr>
        <p:spPr>
          <a:xfrm rot="1980807">
            <a:off x="7856418" y="3102838"/>
            <a:ext cx="1151965" cy="3354464"/>
          </a:xfrm>
          <a:custGeom>
            <a:avLst/>
            <a:gdLst/>
            <a:ahLst/>
            <a:cxnLst/>
            <a:rect l="l" t="t" r="r" b="b"/>
            <a:pathLst>
              <a:path w="74035" h="166576" fill="none" extrusionOk="0">
                <a:moveTo>
                  <a:pt x="59899" y="3867"/>
                </a:moveTo>
                <a:cubicBezTo>
                  <a:pt x="73337" y="7734"/>
                  <a:pt x="74034" y="46462"/>
                  <a:pt x="61357" y="90324"/>
                </a:cubicBezTo>
                <a:cubicBezTo>
                  <a:pt x="48744" y="134186"/>
                  <a:pt x="27637" y="166576"/>
                  <a:pt x="14136" y="162709"/>
                </a:cubicBezTo>
                <a:cubicBezTo>
                  <a:pt x="698" y="158843"/>
                  <a:pt x="1" y="120115"/>
                  <a:pt x="12678" y="76316"/>
                </a:cubicBezTo>
                <a:cubicBezTo>
                  <a:pt x="25291" y="32454"/>
                  <a:pt x="46398" y="1"/>
                  <a:pt x="59899" y="3867"/>
                </a:cubicBezTo>
                <a:close/>
              </a:path>
            </a:pathLst>
          </a:custGeom>
          <a:noFill/>
          <a:ln w="9525" cap="flat" cmpd="sng">
            <a:solidFill>
              <a:schemeClr val="dk1"/>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711600" y="537000"/>
            <a:ext cx="77208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200"/>
              <a:buNone/>
              <a:defRPr i="1"/>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 name="Google Shape;27;p5"/>
          <p:cNvSpPr txBox="1">
            <a:spLocks noGrp="1"/>
          </p:cNvSpPr>
          <p:nvPr>
            <p:ph type="subTitle" idx="1"/>
          </p:nvPr>
        </p:nvSpPr>
        <p:spPr>
          <a:xfrm>
            <a:off x="1736268" y="3063527"/>
            <a:ext cx="2313000" cy="93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 name="Google Shape;28;p5"/>
          <p:cNvSpPr txBox="1">
            <a:spLocks noGrp="1"/>
          </p:cNvSpPr>
          <p:nvPr>
            <p:ph type="title" idx="2"/>
          </p:nvPr>
        </p:nvSpPr>
        <p:spPr>
          <a:xfrm>
            <a:off x="1736268" y="2662453"/>
            <a:ext cx="2313000" cy="35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9" name="Google Shape;29;p5"/>
          <p:cNvSpPr txBox="1">
            <a:spLocks noGrp="1"/>
          </p:cNvSpPr>
          <p:nvPr>
            <p:ph type="subTitle" idx="3"/>
          </p:nvPr>
        </p:nvSpPr>
        <p:spPr>
          <a:xfrm>
            <a:off x="5106118" y="3063527"/>
            <a:ext cx="2313000" cy="93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title" idx="4"/>
          </p:nvPr>
        </p:nvSpPr>
        <p:spPr>
          <a:xfrm>
            <a:off x="5106118" y="2662453"/>
            <a:ext cx="2313000" cy="35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cxnSp>
        <p:nvCxnSpPr>
          <p:cNvPr id="31" name="Google Shape;31;p5"/>
          <p:cNvCxnSpPr/>
          <p:nvPr/>
        </p:nvCxnSpPr>
        <p:spPr>
          <a:xfrm>
            <a:off x="723575" y="4746950"/>
            <a:ext cx="7720800" cy="0"/>
          </a:xfrm>
          <a:prstGeom prst="straightConnector1">
            <a:avLst/>
          </a:prstGeom>
          <a:noFill/>
          <a:ln w="9525" cap="flat" cmpd="sng">
            <a:solidFill>
              <a:schemeClr val="dk1"/>
            </a:solidFill>
            <a:prstDash val="solid"/>
            <a:round/>
            <a:headEnd type="none" w="med" len="med"/>
            <a:tailEnd type="none" w="med" len="med"/>
          </a:ln>
        </p:spPr>
      </p:cxnSp>
      <p:cxnSp>
        <p:nvCxnSpPr>
          <p:cNvPr id="32" name="Google Shape;32;p5"/>
          <p:cNvCxnSpPr/>
          <p:nvPr/>
        </p:nvCxnSpPr>
        <p:spPr>
          <a:xfrm>
            <a:off x="723575" y="391300"/>
            <a:ext cx="7720800" cy="0"/>
          </a:xfrm>
          <a:prstGeom prst="straightConnector1">
            <a:avLst/>
          </a:prstGeom>
          <a:noFill/>
          <a:ln w="9525" cap="flat" cmpd="sng">
            <a:solidFill>
              <a:schemeClr val="dk1"/>
            </a:solidFill>
            <a:prstDash val="solid"/>
            <a:round/>
            <a:headEnd type="none" w="med" len="med"/>
            <a:tailEnd type="none" w="med" len="med"/>
          </a:ln>
        </p:spPr>
      </p:cxnSp>
      <p:sp>
        <p:nvSpPr>
          <p:cNvPr id="33" name="Google Shape;33;p5"/>
          <p:cNvSpPr/>
          <p:nvPr/>
        </p:nvSpPr>
        <p:spPr>
          <a:xfrm rot="-1980327" flipH="1">
            <a:off x="-764539" y="-1045523"/>
            <a:ext cx="1013920" cy="2329099"/>
          </a:xfrm>
          <a:custGeom>
            <a:avLst/>
            <a:gdLst/>
            <a:ahLst/>
            <a:cxnLst/>
            <a:rect l="l" t="t" r="r" b="b"/>
            <a:pathLst>
              <a:path w="74035" h="166576" fill="none" extrusionOk="0">
                <a:moveTo>
                  <a:pt x="59899" y="3867"/>
                </a:moveTo>
                <a:cubicBezTo>
                  <a:pt x="73337" y="7734"/>
                  <a:pt x="74034" y="46462"/>
                  <a:pt x="61357" y="90324"/>
                </a:cubicBezTo>
                <a:cubicBezTo>
                  <a:pt x="48744" y="134186"/>
                  <a:pt x="27637" y="166576"/>
                  <a:pt x="14136" y="162709"/>
                </a:cubicBezTo>
                <a:cubicBezTo>
                  <a:pt x="698" y="158843"/>
                  <a:pt x="1" y="120115"/>
                  <a:pt x="12678" y="76316"/>
                </a:cubicBezTo>
                <a:cubicBezTo>
                  <a:pt x="25291" y="32454"/>
                  <a:pt x="46398" y="1"/>
                  <a:pt x="59899" y="3867"/>
                </a:cubicBezTo>
                <a:close/>
              </a:path>
            </a:pathLst>
          </a:custGeom>
          <a:noFill/>
          <a:ln w="9525" cap="flat" cmpd="sng">
            <a:solidFill>
              <a:schemeClr val="dk1"/>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5"/>
          <p:cNvGrpSpPr/>
          <p:nvPr/>
        </p:nvGrpSpPr>
        <p:grpSpPr>
          <a:xfrm>
            <a:off x="550365" y="3376807"/>
            <a:ext cx="322500" cy="860761"/>
            <a:chOff x="550365" y="3376807"/>
            <a:chExt cx="322500" cy="860761"/>
          </a:xfrm>
        </p:grpSpPr>
        <p:sp>
          <p:nvSpPr>
            <p:cNvPr id="35" name="Google Shape;35;p5"/>
            <p:cNvSpPr/>
            <p:nvPr/>
          </p:nvSpPr>
          <p:spPr>
            <a:xfrm rot="5400000">
              <a:off x="550365" y="3376807"/>
              <a:ext cx="322500" cy="322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rot="5400000">
              <a:off x="550365" y="3645938"/>
              <a:ext cx="322500" cy="322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rot="5400000">
              <a:off x="550365" y="3915068"/>
              <a:ext cx="322500" cy="322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5"/>
          <p:cNvSpPr/>
          <p:nvPr/>
        </p:nvSpPr>
        <p:spPr>
          <a:xfrm>
            <a:off x="8385103" y="501300"/>
            <a:ext cx="644100" cy="6441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81"/>
        <p:cNvGrpSpPr/>
        <p:nvPr/>
      </p:nvGrpSpPr>
      <p:grpSpPr>
        <a:xfrm>
          <a:off x="0" y="0"/>
          <a:ext cx="0" cy="0"/>
          <a:chOff x="0" y="0"/>
          <a:chExt cx="0" cy="0"/>
        </a:xfrm>
      </p:grpSpPr>
      <p:sp>
        <p:nvSpPr>
          <p:cNvPr id="82" name="Google Shape;82;p11"/>
          <p:cNvSpPr txBox="1">
            <a:spLocks noGrp="1"/>
          </p:cNvSpPr>
          <p:nvPr>
            <p:ph type="title" hasCustomPrompt="1"/>
          </p:nvPr>
        </p:nvSpPr>
        <p:spPr>
          <a:xfrm>
            <a:off x="1614600" y="1619620"/>
            <a:ext cx="5914800" cy="13530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9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3" name="Google Shape;83;p11"/>
          <p:cNvSpPr txBox="1">
            <a:spLocks noGrp="1"/>
          </p:cNvSpPr>
          <p:nvPr>
            <p:ph type="subTitle" idx="1"/>
          </p:nvPr>
        </p:nvSpPr>
        <p:spPr>
          <a:xfrm>
            <a:off x="2073600" y="3027075"/>
            <a:ext cx="4996800" cy="407700"/>
          </a:xfrm>
          <a:prstGeom prst="rect">
            <a:avLst/>
          </a:prstGeom>
          <a:solidFill>
            <a:srgbClr val="FFFFFF">
              <a:alpha val="3482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4" name="Google Shape;84;p11"/>
          <p:cNvGrpSpPr/>
          <p:nvPr/>
        </p:nvGrpSpPr>
        <p:grpSpPr>
          <a:xfrm>
            <a:off x="8271140" y="847282"/>
            <a:ext cx="322500" cy="860761"/>
            <a:chOff x="8271140" y="847282"/>
            <a:chExt cx="322500" cy="860761"/>
          </a:xfrm>
        </p:grpSpPr>
        <p:sp>
          <p:nvSpPr>
            <p:cNvPr id="85" name="Google Shape;85;p11"/>
            <p:cNvSpPr/>
            <p:nvPr/>
          </p:nvSpPr>
          <p:spPr>
            <a:xfrm rot="5400000">
              <a:off x="8271140" y="847282"/>
              <a:ext cx="322500" cy="322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1"/>
            <p:cNvSpPr/>
            <p:nvPr/>
          </p:nvSpPr>
          <p:spPr>
            <a:xfrm rot="5400000">
              <a:off x="8271140" y="1116413"/>
              <a:ext cx="322500" cy="322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1"/>
            <p:cNvSpPr/>
            <p:nvPr/>
          </p:nvSpPr>
          <p:spPr>
            <a:xfrm rot="5400000">
              <a:off x="8271140" y="1385543"/>
              <a:ext cx="322500" cy="322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bg>
      <p:bgPr>
        <a:blipFill>
          <a:blip r:embed="rId2">
            <a:alphaModFix/>
          </a:blip>
          <a:stretch>
            <a:fillRect/>
          </a:stretch>
        </a:blipFill>
        <a:effectLst/>
      </p:bgPr>
    </p:bg>
    <p:spTree>
      <p:nvGrpSpPr>
        <p:cNvPr id="1" name="Shape 89"/>
        <p:cNvGrpSpPr/>
        <p:nvPr/>
      </p:nvGrpSpPr>
      <p:grpSpPr>
        <a:xfrm>
          <a:off x="0" y="0"/>
          <a:ext cx="0" cy="0"/>
          <a:chOff x="0" y="0"/>
          <a:chExt cx="0" cy="0"/>
        </a:xfrm>
      </p:grpSpPr>
      <p:sp>
        <p:nvSpPr>
          <p:cNvPr id="90" name="Google Shape;90;p13"/>
          <p:cNvSpPr txBox="1">
            <a:spLocks noGrp="1"/>
          </p:cNvSpPr>
          <p:nvPr>
            <p:ph type="title"/>
          </p:nvPr>
        </p:nvSpPr>
        <p:spPr>
          <a:xfrm>
            <a:off x="711600" y="537000"/>
            <a:ext cx="7720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i="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1" name="Google Shape;91;p13"/>
          <p:cNvSpPr txBox="1">
            <a:spLocks noGrp="1"/>
          </p:cNvSpPr>
          <p:nvPr>
            <p:ph type="subTitle" idx="1"/>
          </p:nvPr>
        </p:nvSpPr>
        <p:spPr>
          <a:xfrm>
            <a:off x="1940129" y="2267159"/>
            <a:ext cx="2364600" cy="49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 name="Google Shape;92;p13"/>
          <p:cNvSpPr txBox="1">
            <a:spLocks noGrp="1"/>
          </p:cNvSpPr>
          <p:nvPr>
            <p:ph type="title" idx="2"/>
          </p:nvPr>
        </p:nvSpPr>
        <p:spPr>
          <a:xfrm>
            <a:off x="1940129" y="1865718"/>
            <a:ext cx="23646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3" name="Google Shape;93;p13"/>
          <p:cNvSpPr txBox="1">
            <a:spLocks noGrp="1"/>
          </p:cNvSpPr>
          <p:nvPr>
            <p:ph type="title" idx="3" hasCustomPrompt="1"/>
          </p:nvPr>
        </p:nvSpPr>
        <p:spPr>
          <a:xfrm>
            <a:off x="1073438" y="1865713"/>
            <a:ext cx="8070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94" name="Google Shape;94;p13"/>
          <p:cNvSpPr txBox="1">
            <a:spLocks noGrp="1"/>
          </p:cNvSpPr>
          <p:nvPr>
            <p:ph type="subTitle" idx="4"/>
          </p:nvPr>
        </p:nvSpPr>
        <p:spPr>
          <a:xfrm>
            <a:off x="1940129" y="3658293"/>
            <a:ext cx="2364600" cy="49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5" name="Google Shape;95;p13"/>
          <p:cNvSpPr txBox="1">
            <a:spLocks noGrp="1"/>
          </p:cNvSpPr>
          <p:nvPr>
            <p:ph type="title" idx="5"/>
          </p:nvPr>
        </p:nvSpPr>
        <p:spPr>
          <a:xfrm>
            <a:off x="1940129" y="3256847"/>
            <a:ext cx="23646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6" name="Google Shape;96;p13"/>
          <p:cNvSpPr txBox="1">
            <a:spLocks noGrp="1"/>
          </p:cNvSpPr>
          <p:nvPr>
            <p:ph type="title" idx="6" hasCustomPrompt="1"/>
          </p:nvPr>
        </p:nvSpPr>
        <p:spPr>
          <a:xfrm>
            <a:off x="1073438" y="3256847"/>
            <a:ext cx="8070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97" name="Google Shape;97;p13"/>
          <p:cNvSpPr txBox="1">
            <a:spLocks noGrp="1"/>
          </p:cNvSpPr>
          <p:nvPr>
            <p:ph type="subTitle" idx="7"/>
          </p:nvPr>
        </p:nvSpPr>
        <p:spPr>
          <a:xfrm>
            <a:off x="5710753" y="2267159"/>
            <a:ext cx="2364600" cy="49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3"/>
          <p:cNvSpPr txBox="1">
            <a:spLocks noGrp="1"/>
          </p:cNvSpPr>
          <p:nvPr>
            <p:ph type="title" idx="8"/>
          </p:nvPr>
        </p:nvSpPr>
        <p:spPr>
          <a:xfrm>
            <a:off x="5710753" y="1865718"/>
            <a:ext cx="23646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9" name="Google Shape;99;p13"/>
          <p:cNvSpPr txBox="1">
            <a:spLocks noGrp="1"/>
          </p:cNvSpPr>
          <p:nvPr>
            <p:ph type="title" idx="9" hasCustomPrompt="1"/>
          </p:nvPr>
        </p:nvSpPr>
        <p:spPr>
          <a:xfrm>
            <a:off x="4844063" y="1865713"/>
            <a:ext cx="8070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00" name="Google Shape;100;p13"/>
          <p:cNvSpPr txBox="1">
            <a:spLocks noGrp="1"/>
          </p:cNvSpPr>
          <p:nvPr>
            <p:ph type="subTitle" idx="13"/>
          </p:nvPr>
        </p:nvSpPr>
        <p:spPr>
          <a:xfrm>
            <a:off x="5710753" y="3658293"/>
            <a:ext cx="2364600" cy="49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13"/>
          <p:cNvSpPr txBox="1">
            <a:spLocks noGrp="1"/>
          </p:cNvSpPr>
          <p:nvPr>
            <p:ph type="title" idx="14"/>
          </p:nvPr>
        </p:nvSpPr>
        <p:spPr>
          <a:xfrm>
            <a:off x="5710753" y="3256847"/>
            <a:ext cx="23646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02" name="Google Shape;102;p13"/>
          <p:cNvSpPr txBox="1">
            <a:spLocks noGrp="1"/>
          </p:cNvSpPr>
          <p:nvPr>
            <p:ph type="title" idx="15" hasCustomPrompt="1"/>
          </p:nvPr>
        </p:nvSpPr>
        <p:spPr>
          <a:xfrm>
            <a:off x="4844063" y="3256847"/>
            <a:ext cx="8070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cxnSp>
        <p:nvCxnSpPr>
          <p:cNvPr id="103" name="Google Shape;103;p13"/>
          <p:cNvCxnSpPr/>
          <p:nvPr/>
        </p:nvCxnSpPr>
        <p:spPr>
          <a:xfrm>
            <a:off x="723575" y="4746950"/>
            <a:ext cx="7720800" cy="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13"/>
          <p:cNvCxnSpPr/>
          <p:nvPr/>
        </p:nvCxnSpPr>
        <p:spPr>
          <a:xfrm>
            <a:off x="723575" y="391300"/>
            <a:ext cx="7720800" cy="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13"/>
          <p:cNvSpPr/>
          <p:nvPr/>
        </p:nvSpPr>
        <p:spPr>
          <a:xfrm>
            <a:off x="8432400" y="4070625"/>
            <a:ext cx="386700" cy="3867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3"/>
          <p:cNvSpPr/>
          <p:nvPr/>
        </p:nvSpPr>
        <p:spPr>
          <a:xfrm>
            <a:off x="324900" y="1346775"/>
            <a:ext cx="386700" cy="3867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BLANK_21">
    <p:bg>
      <p:bgPr>
        <a:blipFill>
          <a:blip r:embed="rId2">
            <a:alphaModFix/>
          </a:blip>
          <a:stretch>
            <a:fillRect/>
          </a:stretch>
        </a:blipFill>
        <a:effectLst/>
      </p:bgPr>
    </p:bg>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3013431" y="2006792"/>
            <a:ext cx="4282800" cy="748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400" i="1"/>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9" name="Google Shape;109;p14"/>
          <p:cNvSpPr txBox="1">
            <a:spLocks noGrp="1"/>
          </p:cNvSpPr>
          <p:nvPr>
            <p:ph type="subTitle" idx="1"/>
          </p:nvPr>
        </p:nvSpPr>
        <p:spPr>
          <a:xfrm>
            <a:off x="3013431" y="2819892"/>
            <a:ext cx="4591200" cy="316800"/>
          </a:xfrm>
          <a:prstGeom prst="rect">
            <a:avLst/>
          </a:prstGeom>
          <a:solidFill>
            <a:srgbClr val="FFFFFF">
              <a:alpha val="3482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4"/>
          <p:cNvSpPr txBox="1">
            <a:spLocks noGrp="1"/>
          </p:cNvSpPr>
          <p:nvPr>
            <p:ph type="title" idx="2" hasCustomPrompt="1"/>
          </p:nvPr>
        </p:nvSpPr>
        <p:spPr>
          <a:xfrm>
            <a:off x="1560151" y="2239025"/>
            <a:ext cx="1083600" cy="799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5">
    <p:bg>
      <p:bgPr>
        <a:blipFill>
          <a:blip r:embed="rId2">
            <a:alphaModFix/>
          </a:blip>
          <a:stretch>
            <a:fillRect/>
          </a:stretch>
        </a:blipFill>
        <a:effectLst/>
      </p:bgPr>
    </p:bg>
    <p:spTree>
      <p:nvGrpSpPr>
        <p:cNvPr id="1" name="Shape 111"/>
        <p:cNvGrpSpPr/>
        <p:nvPr/>
      </p:nvGrpSpPr>
      <p:grpSpPr>
        <a:xfrm>
          <a:off x="0" y="0"/>
          <a:ext cx="0" cy="0"/>
          <a:chOff x="0" y="0"/>
          <a:chExt cx="0" cy="0"/>
        </a:xfrm>
      </p:grpSpPr>
      <p:sp>
        <p:nvSpPr>
          <p:cNvPr id="112" name="Google Shape;112;p15"/>
          <p:cNvSpPr txBox="1">
            <a:spLocks noGrp="1"/>
          </p:cNvSpPr>
          <p:nvPr>
            <p:ph type="subTitle" idx="1"/>
          </p:nvPr>
        </p:nvSpPr>
        <p:spPr>
          <a:xfrm>
            <a:off x="2351100" y="1587713"/>
            <a:ext cx="4445700" cy="1575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None/>
              <a:defRPr sz="2200"/>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13" name="Google Shape;113;p15"/>
          <p:cNvSpPr txBox="1">
            <a:spLocks noGrp="1"/>
          </p:cNvSpPr>
          <p:nvPr>
            <p:ph type="title"/>
          </p:nvPr>
        </p:nvSpPr>
        <p:spPr>
          <a:xfrm>
            <a:off x="2889050" y="3181038"/>
            <a:ext cx="3366000" cy="41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000" i="1"/>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cxnSp>
        <p:nvCxnSpPr>
          <p:cNvPr id="114" name="Google Shape;114;p15"/>
          <p:cNvCxnSpPr/>
          <p:nvPr/>
        </p:nvCxnSpPr>
        <p:spPr>
          <a:xfrm>
            <a:off x="723575" y="4746950"/>
            <a:ext cx="7720800" cy="0"/>
          </a:xfrm>
          <a:prstGeom prst="straightConnector1">
            <a:avLst/>
          </a:prstGeom>
          <a:noFill/>
          <a:ln w="9525" cap="flat" cmpd="sng">
            <a:solidFill>
              <a:schemeClr val="dk1"/>
            </a:solidFill>
            <a:prstDash val="solid"/>
            <a:round/>
            <a:headEnd type="none" w="med" len="med"/>
            <a:tailEnd type="none" w="med" len="med"/>
          </a:ln>
        </p:spPr>
      </p:cxnSp>
      <p:cxnSp>
        <p:nvCxnSpPr>
          <p:cNvPr id="115" name="Google Shape;115;p15"/>
          <p:cNvCxnSpPr/>
          <p:nvPr/>
        </p:nvCxnSpPr>
        <p:spPr>
          <a:xfrm>
            <a:off x="723575" y="391300"/>
            <a:ext cx="7720800" cy="0"/>
          </a:xfrm>
          <a:prstGeom prst="straightConnector1">
            <a:avLst/>
          </a:prstGeom>
          <a:noFill/>
          <a:ln w="9525" cap="flat" cmpd="sng">
            <a:solidFill>
              <a:schemeClr val="dk1"/>
            </a:solidFill>
            <a:prstDash val="solid"/>
            <a:round/>
            <a:headEnd type="none" w="med" len="med"/>
            <a:tailEnd type="none" w="med" len="med"/>
          </a:ln>
        </p:spPr>
      </p:cxnSp>
      <p:grpSp>
        <p:nvGrpSpPr>
          <p:cNvPr id="116" name="Google Shape;116;p15"/>
          <p:cNvGrpSpPr/>
          <p:nvPr/>
        </p:nvGrpSpPr>
        <p:grpSpPr>
          <a:xfrm>
            <a:off x="7247207" y="2874203"/>
            <a:ext cx="3141210" cy="3745484"/>
            <a:chOff x="7247207" y="2874203"/>
            <a:chExt cx="3141210" cy="3745484"/>
          </a:xfrm>
        </p:grpSpPr>
        <p:sp>
          <p:nvSpPr>
            <p:cNvPr id="117" name="Google Shape;117;p15"/>
            <p:cNvSpPr/>
            <p:nvPr/>
          </p:nvSpPr>
          <p:spPr>
            <a:xfrm rot="1980807">
              <a:off x="8067880" y="2917313"/>
              <a:ext cx="1151965" cy="3354464"/>
            </a:xfrm>
            <a:custGeom>
              <a:avLst/>
              <a:gdLst/>
              <a:ahLst/>
              <a:cxnLst/>
              <a:rect l="l" t="t" r="r" b="b"/>
              <a:pathLst>
                <a:path w="74035" h="166576" fill="none" extrusionOk="0">
                  <a:moveTo>
                    <a:pt x="59899" y="3867"/>
                  </a:moveTo>
                  <a:cubicBezTo>
                    <a:pt x="73337" y="7734"/>
                    <a:pt x="74034" y="46462"/>
                    <a:pt x="61357" y="90324"/>
                  </a:cubicBezTo>
                  <a:cubicBezTo>
                    <a:pt x="48744" y="134186"/>
                    <a:pt x="27637" y="166576"/>
                    <a:pt x="14136" y="162709"/>
                  </a:cubicBezTo>
                  <a:cubicBezTo>
                    <a:pt x="698" y="158843"/>
                    <a:pt x="1" y="120115"/>
                    <a:pt x="12678" y="76316"/>
                  </a:cubicBezTo>
                  <a:cubicBezTo>
                    <a:pt x="25291" y="32454"/>
                    <a:pt x="46398" y="1"/>
                    <a:pt x="59899" y="3867"/>
                  </a:cubicBezTo>
                  <a:close/>
                </a:path>
              </a:pathLst>
            </a:custGeom>
            <a:noFill/>
            <a:ln w="9525" cap="flat" cmpd="sng">
              <a:solidFill>
                <a:schemeClr val="dk1"/>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rot="1980807">
              <a:off x="8415780" y="3222113"/>
              <a:ext cx="1151965" cy="3354464"/>
            </a:xfrm>
            <a:custGeom>
              <a:avLst/>
              <a:gdLst/>
              <a:ahLst/>
              <a:cxnLst/>
              <a:rect l="l" t="t" r="r" b="b"/>
              <a:pathLst>
                <a:path w="74035" h="166576" fill="none" extrusionOk="0">
                  <a:moveTo>
                    <a:pt x="59899" y="3867"/>
                  </a:moveTo>
                  <a:cubicBezTo>
                    <a:pt x="73337" y="7734"/>
                    <a:pt x="74034" y="46462"/>
                    <a:pt x="61357" y="90324"/>
                  </a:cubicBezTo>
                  <a:cubicBezTo>
                    <a:pt x="48744" y="134186"/>
                    <a:pt x="27637" y="166576"/>
                    <a:pt x="14136" y="162709"/>
                  </a:cubicBezTo>
                  <a:cubicBezTo>
                    <a:pt x="698" y="158843"/>
                    <a:pt x="1" y="120115"/>
                    <a:pt x="12678" y="76316"/>
                  </a:cubicBezTo>
                  <a:cubicBezTo>
                    <a:pt x="25291" y="32454"/>
                    <a:pt x="46398" y="1"/>
                    <a:pt x="59899" y="3867"/>
                  </a:cubicBezTo>
                  <a:close/>
                </a:path>
              </a:pathLst>
            </a:custGeom>
            <a:noFill/>
            <a:ln w="9525" cap="flat" cmpd="sng">
              <a:solidFill>
                <a:schemeClr val="dk1"/>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2">
    <p:bg>
      <p:bgPr>
        <a:blipFill>
          <a:blip r:embed="rId2">
            <a:alphaModFix/>
          </a:blip>
          <a:stretch>
            <a:fillRect/>
          </a:stretch>
        </a:blipFill>
        <a:effectLst/>
      </p:bgPr>
    </p:bg>
    <p:spTree>
      <p:nvGrpSpPr>
        <p:cNvPr id="1" name="Shape 159"/>
        <p:cNvGrpSpPr/>
        <p:nvPr/>
      </p:nvGrpSpPr>
      <p:grpSpPr>
        <a:xfrm>
          <a:off x="0" y="0"/>
          <a:ext cx="0" cy="0"/>
          <a:chOff x="0" y="0"/>
          <a:chExt cx="0" cy="0"/>
        </a:xfrm>
      </p:grpSpPr>
      <p:sp>
        <p:nvSpPr>
          <p:cNvPr id="160" name="Google Shape;160;p19"/>
          <p:cNvSpPr txBox="1">
            <a:spLocks noGrp="1"/>
          </p:cNvSpPr>
          <p:nvPr>
            <p:ph type="title"/>
          </p:nvPr>
        </p:nvSpPr>
        <p:spPr>
          <a:xfrm>
            <a:off x="711600" y="537000"/>
            <a:ext cx="7720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i="1"/>
            </a:lvl1pPr>
            <a:lvl2pPr lvl="1" rtl="0">
              <a:spcBef>
                <a:spcPts val="0"/>
              </a:spcBef>
              <a:spcAft>
                <a:spcPts val="0"/>
              </a:spcAft>
              <a:buSzPts val="3000"/>
              <a:buNone/>
              <a:defRPr i="1"/>
            </a:lvl2pPr>
            <a:lvl3pPr lvl="2" rtl="0">
              <a:spcBef>
                <a:spcPts val="0"/>
              </a:spcBef>
              <a:spcAft>
                <a:spcPts val="0"/>
              </a:spcAft>
              <a:buSzPts val="3000"/>
              <a:buNone/>
              <a:defRPr i="1"/>
            </a:lvl3pPr>
            <a:lvl4pPr lvl="3" rtl="0">
              <a:spcBef>
                <a:spcPts val="0"/>
              </a:spcBef>
              <a:spcAft>
                <a:spcPts val="0"/>
              </a:spcAft>
              <a:buSzPts val="3000"/>
              <a:buNone/>
              <a:defRPr i="1"/>
            </a:lvl4pPr>
            <a:lvl5pPr lvl="4" rtl="0">
              <a:spcBef>
                <a:spcPts val="0"/>
              </a:spcBef>
              <a:spcAft>
                <a:spcPts val="0"/>
              </a:spcAft>
              <a:buSzPts val="3000"/>
              <a:buNone/>
              <a:defRPr i="1"/>
            </a:lvl5pPr>
            <a:lvl6pPr lvl="5" rtl="0">
              <a:spcBef>
                <a:spcPts val="0"/>
              </a:spcBef>
              <a:spcAft>
                <a:spcPts val="0"/>
              </a:spcAft>
              <a:buSzPts val="3000"/>
              <a:buNone/>
              <a:defRPr i="1"/>
            </a:lvl6pPr>
            <a:lvl7pPr lvl="6" rtl="0">
              <a:spcBef>
                <a:spcPts val="0"/>
              </a:spcBef>
              <a:spcAft>
                <a:spcPts val="0"/>
              </a:spcAft>
              <a:buSzPts val="3000"/>
              <a:buNone/>
              <a:defRPr i="1"/>
            </a:lvl7pPr>
            <a:lvl8pPr lvl="7" rtl="0">
              <a:spcBef>
                <a:spcPts val="0"/>
              </a:spcBef>
              <a:spcAft>
                <a:spcPts val="0"/>
              </a:spcAft>
              <a:buSzPts val="3000"/>
              <a:buNone/>
              <a:defRPr i="1"/>
            </a:lvl8pPr>
            <a:lvl9pPr lvl="8" rtl="0">
              <a:spcBef>
                <a:spcPts val="0"/>
              </a:spcBef>
              <a:spcAft>
                <a:spcPts val="0"/>
              </a:spcAft>
              <a:buSzPts val="3000"/>
              <a:buNone/>
              <a:defRPr i="1"/>
            </a:lvl9pPr>
          </a:lstStyle>
          <a:p>
            <a:endParaRPr/>
          </a:p>
        </p:txBody>
      </p:sp>
      <p:sp>
        <p:nvSpPr>
          <p:cNvPr id="161" name="Google Shape;161;p19"/>
          <p:cNvSpPr txBox="1">
            <a:spLocks noGrp="1"/>
          </p:cNvSpPr>
          <p:nvPr>
            <p:ph type="subTitle" idx="1"/>
          </p:nvPr>
        </p:nvSpPr>
        <p:spPr>
          <a:xfrm>
            <a:off x="1936875" y="2101338"/>
            <a:ext cx="2412600" cy="68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2" name="Google Shape;162;p19"/>
          <p:cNvSpPr txBox="1">
            <a:spLocks noGrp="1"/>
          </p:cNvSpPr>
          <p:nvPr>
            <p:ph type="title" idx="2"/>
          </p:nvPr>
        </p:nvSpPr>
        <p:spPr>
          <a:xfrm>
            <a:off x="1936875" y="1740018"/>
            <a:ext cx="2412600" cy="355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3" name="Google Shape;163;p19"/>
          <p:cNvSpPr txBox="1">
            <a:spLocks noGrp="1"/>
          </p:cNvSpPr>
          <p:nvPr>
            <p:ph type="subTitle" idx="3"/>
          </p:nvPr>
        </p:nvSpPr>
        <p:spPr>
          <a:xfrm>
            <a:off x="4808550" y="2101337"/>
            <a:ext cx="2412600" cy="689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19"/>
          <p:cNvSpPr txBox="1">
            <a:spLocks noGrp="1"/>
          </p:cNvSpPr>
          <p:nvPr>
            <p:ph type="title" idx="4"/>
          </p:nvPr>
        </p:nvSpPr>
        <p:spPr>
          <a:xfrm>
            <a:off x="4808550" y="1740018"/>
            <a:ext cx="2412600" cy="355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5" name="Google Shape;165;p19"/>
          <p:cNvSpPr txBox="1">
            <a:spLocks noGrp="1"/>
          </p:cNvSpPr>
          <p:nvPr>
            <p:ph type="subTitle" idx="5"/>
          </p:nvPr>
        </p:nvSpPr>
        <p:spPr>
          <a:xfrm>
            <a:off x="1936875" y="3614903"/>
            <a:ext cx="2412600" cy="68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19"/>
          <p:cNvSpPr txBox="1">
            <a:spLocks noGrp="1"/>
          </p:cNvSpPr>
          <p:nvPr>
            <p:ph type="title" idx="6"/>
          </p:nvPr>
        </p:nvSpPr>
        <p:spPr>
          <a:xfrm>
            <a:off x="1936875" y="3253585"/>
            <a:ext cx="2412600" cy="355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7" name="Google Shape;167;p19"/>
          <p:cNvSpPr txBox="1">
            <a:spLocks noGrp="1"/>
          </p:cNvSpPr>
          <p:nvPr>
            <p:ph type="subTitle" idx="7"/>
          </p:nvPr>
        </p:nvSpPr>
        <p:spPr>
          <a:xfrm>
            <a:off x="4808550" y="3614904"/>
            <a:ext cx="2412600" cy="689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8" name="Google Shape;168;p19"/>
          <p:cNvSpPr txBox="1">
            <a:spLocks noGrp="1"/>
          </p:cNvSpPr>
          <p:nvPr>
            <p:ph type="title" idx="8"/>
          </p:nvPr>
        </p:nvSpPr>
        <p:spPr>
          <a:xfrm>
            <a:off x="4808550" y="3253586"/>
            <a:ext cx="2412600" cy="355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cxnSp>
        <p:nvCxnSpPr>
          <p:cNvPr id="169" name="Google Shape;169;p19"/>
          <p:cNvCxnSpPr/>
          <p:nvPr/>
        </p:nvCxnSpPr>
        <p:spPr>
          <a:xfrm>
            <a:off x="723575" y="4746950"/>
            <a:ext cx="7720800" cy="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19"/>
          <p:cNvCxnSpPr/>
          <p:nvPr/>
        </p:nvCxnSpPr>
        <p:spPr>
          <a:xfrm>
            <a:off x="723575" y="391300"/>
            <a:ext cx="772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1600" y="537000"/>
            <a:ext cx="77208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3200"/>
              <a:buFont typeface="Prata"/>
              <a:buNone/>
              <a:defRPr sz="3200">
                <a:solidFill>
                  <a:schemeClr val="dk1"/>
                </a:solidFill>
                <a:latin typeface="Prata"/>
                <a:ea typeface="Prata"/>
                <a:cs typeface="Prata"/>
                <a:sym typeface="Prata"/>
              </a:defRPr>
            </a:lvl1pPr>
            <a:lvl2pPr lvl="1">
              <a:spcBef>
                <a:spcPts val="0"/>
              </a:spcBef>
              <a:spcAft>
                <a:spcPts val="0"/>
              </a:spcAft>
              <a:buClr>
                <a:schemeClr val="dk1"/>
              </a:buClr>
              <a:buSzPts val="3000"/>
              <a:buFont typeface="Prata"/>
              <a:buNone/>
              <a:defRPr sz="3000">
                <a:solidFill>
                  <a:schemeClr val="dk1"/>
                </a:solidFill>
                <a:latin typeface="Prata"/>
                <a:ea typeface="Prata"/>
                <a:cs typeface="Prata"/>
                <a:sym typeface="Prata"/>
              </a:defRPr>
            </a:lvl2pPr>
            <a:lvl3pPr lvl="2">
              <a:spcBef>
                <a:spcPts val="0"/>
              </a:spcBef>
              <a:spcAft>
                <a:spcPts val="0"/>
              </a:spcAft>
              <a:buClr>
                <a:schemeClr val="dk1"/>
              </a:buClr>
              <a:buSzPts val="3000"/>
              <a:buFont typeface="Prata"/>
              <a:buNone/>
              <a:defRPr sz="3000">
                <a:solidFill>
                  <a:schemeClr val="dk1"/>
                </a:solidFill>
                <a:latin typeface="Prata"/>
                <a:ea typeface="Prata"/>
                <a:cs typeface="Prata"/>
                <a:sym typeface="Prata"/>
              </a:defRPr>
            </a:lvl3pPr>
            <a:lvl4pPr lvl="3">
              <a:spcBef>
                <a:spcPts val="0"/>
              </a:spcBef>
              <a:spcAft>
                <a:spcPts val="0"/>
              </a:spcAft>
              <a:buClr>
                <a:schemeClr val="dk1"/>
              </a:buClr>
              <a:buSzPts val="3000"/>
              <a:buFont typeface="Prata"/>
              <a:buNone/>
              <a:defRPr sz="3000">
                <a:solidFill>
                  <a:schemeClr val="dk1"/>
                </a:solidFill>
                <a:latin typeface="Prata"/>
                <a:ea typeface="Prata"/>
                <a:cs typeface="Prata"/>
                <a:sym typeface="Prata"/>
              </a:defRPr>
            </a:lvl4pPr>
            <a:lvl5pPr lvl="4">
              <a:spcBef>
                <a:spcPts val="0"/>
              </a:spcBef>
              <a:spcAft>
                <a:spcPts val="0"/>
              </a:spcAft>
              <a:buClr>
                <a:schemeClr val="dk1"/>
              </a:buClr>
              <a:buSzPts val="3000"/>
              <a:buFont typeface="Prata"/>
              <a:buNone/>
              <a:defRPr sz="3000">
                <a:solidFill>
                  <a:schemeClr val="dk1"/>
                </a:solidFill>
                <a:latin typeface="Prata"/>
                <a:ea typeface="Prata"/>
                <a:cs typeface="Prata"/>
                <a:sym typeface="Prata"/>
              </a:defRPr>
            </a:lvl5pPr>
            <a:lvl6pPr lvl="5">
              <a:spcBef>
                <a:spcPts val="0"/>
              </a:spcBef>
              <a:spcAft>
                <a:spcPts val="0"/>
              </a:spcAft>
              <a:buClr>
                <a:schemeClr val="dk1"/>
              </a:buClr>
              <a:buSzPts val="3000"/>
              <a:buFont typeface="Prata"/>
              <a:buNone/>
              <a:defRPr sz="3000">
                <a:solidFill>
                  <a:schemeClr val="dk1"/>
                </a:solidFill>
                <a:latin typeface="Prata"/>
                <a:ea typeface="Prata"/>
                <a:cs typeface="Prata"/>
                <a:sym typeface="Prata"/>
              </a:defRPr>
            </a:lvl6pPr>
            <a:lvl7pPr lvl="6">
              <a:spcBef>
                <a:spcPts val="0"/>
              </a:spcBef>
              <a:spcAft>
                <a:spcPts val="0"/>
              </a:spcAft>
              <a:buClr>
                <a:schemeClr val="dk1"/>
              </a:buClr>
              <a:buSzPts val="3000"/>
              <a:buFont typeface="Prata"/>
              <a:buNone/>
              <a:defRPr sz="3000">
                <a:solidFill>
                  <a:schemeClr val="dk1"/>
                </a:solidFill>
                <a:latin typeface="Prata"/>
                <a:ea typeface="Prata"/>
                <a:cs typeface="Prata"/>
                <a:sym typeface="Prata"/>
              </a:defRPr>
            </a:lvl7pPr>
            <a:lvl8pPr lvl="7">
              <a:spcBef>
                <a:spcPts val="0"/>
              </a:spcBef>
              <a:spcAft>
                <a:spcPts val="0"/>
              </a:spcAft>
              <a:buClr>
                <a:schemeClr val="dk1"/>
              </a:buClr>
              <a:buSzPts val="3000"/>
              <a:buFont typeface="Prata"/>
              <a:buNone/>
              <a:defRPr sz="3000">
                <a:solidFill>
                  <a:schemeClr val="dk1"/>
                </a:solidFill>
                <a:latin typeface="Prata"/>
                <a:ea typeface="Prata"/>
                <a:cs typeface="Prata"/>
                <a:sym typeface="Prata"/>
              </a:defRPr>
            </a:lvl8pPr>
            <a:lvl9pPr lvl="8">
              <a:spcBef>
                <a:spcPts val="0"/>
              </a:spcBef>
              <a:spcAft>
                <a:spcPts val="0"/>
              </a:spcAft>
              <a:buClr>
                <a:schemeClr val="dk1"/>
              </a:buClr>
              <a:buSzPts val="3000"/>
              <a:buFont typeface="Prata"/>
              <a:buNone/>
              <a:defRPr sz="3000">
                <a:solidFill>
                  <a:schemeClr val="dk1"/>
                </a:solidFill>
                <a:latin typeface="Prata"/>
                <a:ea typeface="Prata"/>
                <a:cs typeface="Prata"/>
                <a:sym typeface="Prata"/>
              </a:defRPr>
            </a:lvl9pPr>
          </a:lstStyle>
          <a:p>
            <a:endParaRPr/>
          </a:p>
        </p:txBody>
      </p:sp>
      <p:sp>
        <p:nvSpPr>
          <p:cNvPr id="7" name="Google Shape;7;p1"/>
          <p:cNvSpPr txBox="1">
            <a:spLocks noGrp="1"/>
          </p:cNvSpPr>
          <p:nvPr>
            <p:ph type="body" idx="1"/>
          </p:nvPr>
        </p:nvSpPr>
        <p:spPr>
          <a:xfrm>
            <a:off x="711600" y="1152475"/>
            <a:ext cx="7720800" cy="34539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7" r:id="rId4"/>
    <p:sldLayoutId id="2147483658" r:id="rId5"/>
    <p:sldLayoutId id="2147483659" r:id="rId6"/>
    <p:sldLayoutId id="2147483660" r:id="rId7"/>
    <p:sldLayoutId id="2147483661" r:id="rId8"/>
    <p:sldLayoutId id="2147483665" r:id="rId9"/>
    <p:sldLayoutId id="2147483669" r:id="rId10"/>
    <p:sldLayoutId id="2147483676" r:id="rId11"/>
    <p:sldLayoutId id="2147483679" r:id="rId12"/>
    <p:sldLayoutId id="214748368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31" name="Google Shape;331;p38"/>
          <p:cNvSpPr/>
          <p:nvPr/>
        </p:nvSpPr>
        <p:spPr>
          <a:xfrm>
            <a:off x="6090433" y="2880878"/>
            <a:ext cx="586800" cy="586800"/>
          </a:xfrm>
          <a:prstGeom prst="star4">
            <a:avLst>
              <a:gd name="adj" fmla="val 763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332" name="Google Shape;332;p38"/>
          <p:cNvCxnSpPr>
            <a:endCxn id="333" idx="2"/>
          </p:cNvCxnSpPr>
          <p:nvPr/>
        </p:nvCxnSpPr>
        <p:spPr>
          <a:xfrm>
            <a:off x="-18425" y="381000"/>
            <a:ext cx="7779600" cy="0"/>
          </a:xfrm>
          <a:prstGeom prst="straightConnector1">
            <a:avLst/>
          </a:prstGeom>
          <a:noFill/>
          <a:ln w="9525" cap="flat" cmpd="sng">
            <a:solidFill>
              <a:schemeClr val="dk1"/>
            </a:solidFill>
            <a:prstDash val="solid"/>
            <a:round/>
            <a:headEnd type="none" w="med" len="med"/>
            <a:tailEnd type="none" w="med" len="med"/>
          </a:ln>
        </p:spPr>
      </p:cxnSp>
      <p:sp>
        <p:nvSpPr>
          <p:cNvPr id="333" name="Google Shape;333;p38"/>
          <p:cNvSpPr/>
          <p:nvPr/>
        </p:nvSpPr>
        <p:spPr>
          <a:xfrm>
            <a:off x="7761175" y="197250"/>
            <a:ext cx="923700" cy="367500"/>
          </a:xfrm>
          <a:prstGeom prst="ellipse">
            <a:avLst/>
          </a:prstGeom>
          <a:noFill/>
          <a:ln w="9525" cap="flat" cmpd="sng">
            <a:solidFill>
              <a:schemeClr val="dk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IN" sz="1000" b="1" i="1" dirty="0">
                <a:solidFill>
                  <a:schemeClr val="dk1"/>
                </a:solidFill>
                <a:latin typeface="Prata"/>
                <a:ea typeface="Prata"/>
                <a:cs typeface="Prata"/>
                <a:sym typeface="Prata"/>
              </a:rPr>
              <a:t>DAA</a:t>
            </a:r>
            <a:endParaRPr sz="1000" b="1" i="1" dirty="0">
              <a:solidFill>
                <a:schemeClr val="dk1"/>
              </a:solidFill>
              <a:latin typeface="Prata"/>
              <a:ea typeface="Prata"/>
              <a:cs typeface="Prata"/>
              <a:sym typeface="Prata"/>
            </a:endParaRPr>
          </a:p>
        </p:txBody>
      </p:sp>
      <p:sp>
        <p:nvSpPr>
          <p:cNvPr id="341" name="Google Shape;341;p38"/>
          <p:cNvSpPr/>
          <p:nvPr/>
        </p:nvSpPr>
        <p:spPr>
          <a:xfrm>
            <a:off x="550711" y="4269592"/>
            <a:ext cx="726749" cy="708816"/>
          </a:xfrm>
          <a:prstGeom prst="star8">
            <a:avLst>
              <a:gd name="adj" fmla="val 22058"/>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42" name="Google Shape;342;p38"/>
          <p:cNvGrpSpPr/>
          <p:nvPr/>
        </p:nvGrpSpPr>
        <p:grpSpPr>
          <a:xfrm rot="5400000">
            <a:off x="7748437" y="2410491"/>
            <a:ext cx="860780" cy="322518"/>
            <a:chOff x="589650" y="2571750"/>
            <a:chExt cx="1249861" cy="468300"/>
          </a:xfrm>
        </p:grpSpPr>
        <p:sp>
          <p:nvSpPr>
            <p:cNvPr id="343" name="Google Shape;343;p38"/>
            <p:cNvSpPr/>
            <p:nvPr/>
          </p:nvSpPr>
          <p:spPr>
            <a:xfrm>
              <a:off x="589650" y="2571750"/>
              <a:ext cx="468300" cy="468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980431" y="2571750"/>
              <a:ext cx="468300" cy="468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1371211" y="2571750"/>
              <a:ext cx="468300" cy="468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 name="Picture 26">
            <a:extLst>
              <a:ext uri="{FF2B5EF4-FFF2-40B4-BE49-F238E27FC236}">
                <a16:creationId xmlns:a16="http://schemas.microsoft.com/office/drawing/2014/main" id="{BC79B5F0-466B-43B3-8712-22E874FA35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220" y="735532"/>
            <a:ext cx="830993" cy="83099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8" name="Picture 27">
            <a:extLst>
              <a:ext uri="{FF2B5EF4-FFF2-40B4-BE49-F238E27FC236}">
                <a16:creationId xmlns:a16="http://schemas.microsoft.com/office/drawing/2014/main" id="{256ACB8B-2480-466D-A0A2-EDDAF6B334C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46841" y="730534"/>
            <a:ext cx="830997" cy="83099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9" name="TextBox 28">
            <a:extLst>
              <a:ext uri="{FF2B5EF4-FFF2-40B4-BE49-F238E27FC236}">
                <a16:creationId xmlns:a16="http://schemas.microsoft.com/office/drawing/2014/main" id="{72F5F82B-E7FF-4971-B7D9-105B16C488B0}"/>
              </a:ext>
            </a:extLst>
          </p:cNvPr>
          <p:cNvSpPr txBox="1"/>
          <p:nvPr/>
        </p:nvSpPr>
        <p:spPr>
          <a:xfrm>
            <a:off x="1457325" y="735533"/>
            <a:ext cx="6107906" cy="707886"/>
          </a:xfrm>
          <a:prstGeom prst="rect">
            <a:avLst/>
          </a:prstGeom>
          <a:noFill/>
        </p:spPr>
        <p:txBody>
          <a:bodyPr wrap="square" rtlCol="0">
            <a:spAutoFit/>
          </a:bodyPr>
          <a:lstStyle/>
          <a:p>
            <a:pPr algn="ctr"/>
            <a:r>
              <a:rPr lang="en-IN" sz="2000" kern="1800" dirty="0">
                <a:solidFill>
                  <a:schemeClr val="tx1"/>
                </a:solidFill>
                <a:effectLst/>
                <a:latin typeface="Algerian" panose="04020705040A02060702" pitchFamily="82" charset="0"/>
                <a:ea typeface="Times New Roman" panose="02020603050405020304" pitchFamily="18" charset="0"/>
                <a:cs typeface="Times New Roman" panose="02020603050405020304" pitchFamily="18" charset="0"/>
              </a:rPr>
              <a:t>G. H. </a:t>
            </a:r>
            <a:r>
              <a:rPr lang="en-IN" sz="2000" kern="1800" dirty="0" err="1">
                <a:solidFill>
                  <a:schemeClr val="tx1"/>
                </a:solidFill>
                <a:effectLst/>
                <a:latin typeface="Algerian" panose="04020705040A02060702" pitchFamily="82" charset="0"/>
                <a:ea typeface="Times New Roman" panose="02020603050405020304" pitchFamily="18" charset="0"/>
                <a:cs typeface="Times New Roman" panose="02020603050405020304" pitchFamily="18" charset="0"/>
              </a:rPr>
              <a:t>Raisoni</a:t>
            </a:r>
            <a:r>
              <a:rPr lang="en-IN" sz="2000" kern="1800" dirty="0">
                <a:solidFill>
                  <a:schemeClr val="tx1"/>
                </a:solidFill>
                <a:effectLst/>
                <a:latin typeface="Algerian" panose="04020705040A02060702" pitchFamily="82" charset="0"/>
                <a:ea typeface="Times New Roman" panose="02020603050405020304" pitchFamily="18" charset="0"/>
                <a:cs typeface="Times New Roman" panose="02020603050405020304" pitchFamily="18" charset="0"/>
              </a:rPr>
              <a:t> College of Engineering and Management, </a:t>
            </a:r>
            <a:r>
              <a:rPr lang="en-IN" sz="2000" kern="1800" dirty="0" err="1">
                <a:solidFill>
                  <a:schemeClr val="tx1"/>
                </a:solidFill>
                <a:effectLst/>
                <a:latin typeface="Algerian" panose="04020705040A02060702" pitchFamily="82" charset="0"/>
                <a:ea typeface="Times New Roman" panose="02020603050405020304" pitchFamily="18" charset="0"/>
                <a:cs typeface="Times New Roman" panose="02020603050405020304" pitchFamily="18" charset="0"/>
              </a:rPr>
              <a:t>Wagholi</a:t>
            </a:r>
            <a:endParaRPr lang="en-IN" sz="2000" dirty="0">
              <a:solidFill>
                <a:schemeClr val="tx1"/>
              </a:solidFill>
              <a:latin typeface="Algerian" panose="04020705040A02060702" pitchFamily="82" charset="0"/>
            </a:endParaRPr>
          </a:p>
        </p:txBody>
      </p:sp>
      <p:sp>
        <p:nvSpPr>
          <p:cNvPr id="32" name="TextBox 31">
            <a:extLst>
              <a:ext uri="{FF2B5EF4-FFF2-40B4-BE49-F238E27FC236}">
                <a16:creationId xmlns:a16="http://schemas.microsoft.com/office/drawing/2014/main" id="{C7F0B780-3F9E-4A4A-ADC6-94ACCFD042FD}"/>
              </a:ext>
            </a:extLst>
          </p:cNvPr>
          <p:cNvSpPr txBox="1"/>
          <p:nvPr/>
        </p:nvSpPr>
        <p:spPr>
          <a:xfrm>
            <a:off x="1045539" y="1437258"/>
            <a:ext cx="7044977" cy="276999"/>
          </a:xfrm>
          <a:prstGeom prst="rect">
            <a:avLst/>
          </a:prstGeom>
          <a:noFill/>
        </p:spPr>
        <p:txBody>
          <a:bodyPr wrap="square">
            <a:spAutoFit/>
          </a:bodyPr>
          <a:lstStyle/>
          <a:p>
            <a:pPr algn="ctr"/>
            <a:r>
              <a:rPr lang="en-US" sz="1200" dirty="0">
                <a:latin typeface="Times New Roman" panose="02020603050405020304" pitchFamily="18" charset="0"/>
                <a:cs typeface="Times New Roman" panose="02020603050405020304" pitchFamily="18" charset="0"/>
              </a:rPr>
              <a:t>(An Autonomous Institute Affiliated By Savitribai Phule University Pune).</a:t>
            </a:r>
          </a:p>
        </p:txBody>
      </p:sp>
      <p:sp>
        <p:nvSpPr>
          <p:cNvPr id="33" name="TextBox 32">
            <a:extLst>
              <a:ext uri="{FF2B5EF4-FFF2-40B4-BE49-F238E27FC236}">
                <a16:creationId xmlns:a16="http://schemas.microsoft.com/office/drawing/2014/main" id="{7B8794B1-91DC-428E-948A-2ECD357534D2}"/>
              </a:ext>
            </a:extLst>
          </p:cNvPr>
          <p:cNvSpPr txBox="1"/>
          <p:nvPr/>
        </p:nvSpPr>
        <p:spPr>
          <a:xfrm>
            <a:off x="1520026" y="1726912"/>
            <a:ext cx="6096000" cy="1023165"/>
          </a:xfrm>
          <a:prstGeom prst="rect">
            <a:avLst/>
          </a:prstGeom>
          <a:noFill/>
        </p:spPr>
        <p:txBody>
          <a:bodyPr wrap="square">
            <a:spAutoFit/>
          </a:bodyPr>
          <a:lstStyle/>
          <a:p>
            <a:pPr algn="ctr">
              <a:lnSpc>
                <a:spcPct val="150000"/>
              </a:lnSpc>
            </a:pPr>
            <a:r>
              <a:rPr lang="en-US" dirty="0">
                <a:latin typeface="Times New Roman" panose="02020603050405020304" pitchFamily="18" charset="0"/>
                <a:cs typeface="Times New Roman" panose="02020603050405020304" pitchFamily="18" charset="0"/>
              </a:rPr>
              <a:t>Department Of Computer Engineering</a:t>
            </a:r>
          </a:p>
          <a:p>
            <a:pPr algn="ctr">
              <a:lnSpc>
                <a:spcPct val="150000"/>
              </a:lnSpc>
            </a:pPr>
            <a:r>
              <a:rPr lang="en-US" dirty="0">
                <a:latin typeface="Times New Roman" panose="02020603050405020304" pitchFamily="18" charset="0"/>
                <a:cs typeface="Times New Roman" panose="02020603050405020304" pitchFamily="18" charset="0"/>
              </a:rPr>
              <a:t>(T.Y- </a:t>
            </a:r>
            <a:r>
              <a:rPr lang="en-US" dirty="0" err="1">
                <a:latin typeface="Times New Roman" panose="02020603050405020304" pitchFamily="18" charset="0"/>
                <a:cs typeface="Times New Roman" panose="02020603050405020304" pitchFamily="18" charset="0"/>
              </a:rPr>
              <a:t>B.Tech</a:t>
            </a:r>
            <a:r>
              <a:rPr lang="en-US" dirty="0">
                <a:latin typeface="Times New Roman" panose="02020603050405020304" pitchFamily="18" charset="0"/>
                <a:cs typeface="Times New Roman" panose="02020603050405020304" pitchFamily="18" charset="0"/>
              </a:rPr>
              <a:t>)</a:t>
            </a:r>
          </a:p>
          <a:p>
            <a:pPr algn="ctr">
              <a:lnSpc>
                <a:spcPct val="150000"/>
              </a:lnSpc>
            </a:pPr>
            <a:r>
              <a:rPr lang="en-US" dirty="0">
                <a:latin typeface="Times New Roman" panose="02020603050405020304" pitchFamily="18" charset="0"/>
                <a:cs typeface="Times New Roman" panose="02020603050405020304" pitchFamily="18" charset="0"/>
              </a:rPr>
              <a:t>Mini Project Presentation</a:t>
            </a:r>
          </a:p>
        </p:txBody>
      </p:sp>
      <p:sp>
        <p:nvSpPr>
          <p:cNvPr id="34" name="TextBox 33">
            <a:extLst>
              <a:ext uri="{FF2B5EF4-FFF2-40B4-BE49-F238E27FC236}">
                <a16:creationId xmlns:a16="http://schemas.microsoft.com/office/drawing/2014/main" id="{417AF512-537F-430C-8955-6C3951F39AE0}"/>
              </a:ext>
            </a:extLst>
          </p:cNvPr>
          <p:cNvSpPr txBox="1"/>
          <p:nvPr/>
        </p:nvSpPr>
        <p:spPr>
          <a:xfrm>
            <a:off x="3004843" y="4628643"/>
            <a:ext cx="2873565" cy="276999"/>
          </a:xfrm>
          <a:prstGeom prst="rect">
            <a:avLst/>
          </a:prstGeom>
          <a:noFill/>
        </p:spPr>
        <p:txBody>
          <a:bodyPr wrap="square">
            <a:spAutoFit/>
          </a:bodyPr>
          <a:lstStyle/>
          <a:p>
            <a:pPr algn="ctr"/>
            <a:r>
              <a:rPr lang="en-US" sz="1200" dirty="0">
                <a:latin typeface="Times New Roman" panose="02020603050405020304" pitchFamily="18" charset="0"/>
                <a:cs typeface="Times New Roman" panose="02020603050405020304" pitchFamily="18" charset="0"/>
              </a:rPr>
              <a:t>Guided By- Prof. Gayatri </a:t>
            </a:r>
            <a:r>
              <a:rPr lang="en-US" sz="1200" dirty="0" err="1">
                <a:latin typeface="Times New Roman" panose="02020603050405020304" pitchFamily="18" charset="0"/>
                <a:cs typeface="Times New Roman" panose="02020603050405020304" pitchFamily="18" charset="0"/>
              </a:rPr>
              <a:t>Bedre</a:t>
            </a:r>
            <a:r>
              <a:rPr lang="en-US" sz="1200" dirty="0">
                <a:latin typeface="Times New Roman" panose="02020603050405020304" pitchFamily="18" charset="0"/>
                <a:cs typeface="Times New Roman" panose="02020603050405020304" pitchFamily="18" charset="0"/>
              </a:rPr>
              <a:t> </a:t>
            </a:r>
          </a:p>
        </p:txBody>
      </p:sp>
      <p:sp>
        <p:nvSpPr>
          <p:cNvPr id="35" name="Rectangle: Diagonal Corners Snipped 34">
            <a:extLst>
              <a:ext uri="{FF2B5EF4-FFF2-40B4-BE49-F238E27FC236}">
                <a16:creationId xmlns:a16="http://schemas.microsoft.com/office/drawing/2014/main" id="{086EAF22-4DC8-470C-B17C-8C1E34D88A01}"/>
              </a:ext>
            </a:extLst>
          </p:cNvPr>
          <p:cNvSpPr/>
          <p:nvPr/>
        </p:nvSpPr>
        <p:spPr>
          <a:xfrm>
            <a:off x="5878408" y="3797332"/>
            <a:ext cx="2599430" cy="1249173"/>
          </a:xfrm>
          <a:prstGeom prst="snip2DiagRect">
            <a:avLst/>
          </a:prstGeom>
          <a:noFill/>
          <a:ln>
            <a:solidFill>
              <a:schemeClr val="bg2">
                <a:lumMod val="75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r>
              <a:rPr lang="en-IN" sz="1200" dirty="0">
                <a:solidFill>
                  <a:schemeClr val="tx1"/>
                </a:solidFill>
                <a:latin typeface="Times New Roman" panose="02020603050405020304" pitchFamily="18" charset="0"/>
                <a:cs typeface="Times New Roman" panose="02020603050405020304" pitchFamily="18" charset="0"/>
              </a:rPr>
              <a:t>Sitaram Uttam Mane</a:t>
            </a:r>
          </a:p>
          <a:p>
            <a:pPr algn="just"/>
            <a:r>
              <a:rPr lang="en-IN" sz="1200" dirty="0" err="1">
                <a:solidFill>
                  <a:schemeClr val="tx1"/>
                </a:solidFill>
                <a:latin typeface="Times New Roman" panose="02020603050405020304" pitchFamily="18" charset="0"/>
                <a:cs typeface="Times New Roman" panose="02020603050405020304" pitchFamily="18" charset="0"/>
              </a:rPr>
              <a:t>Sumit</a:t>
            </a:r>
            <a:r>
              <a:rPr lang="en-IN" sz="1200" dirty="0">
                <a:solidFill>
                  <a:schemeClr val="tx1"/>
                </a:solidFill>
                <a:latin typeface="Times New Roman" panose="02020603050405020304" pitchFamily="18" charset="0"/>
                <a:cs typeface="Times New Roman" panose="02020603050405020304" pitchFamily="18" charset="0"/>
              </a:rPr>
              <a:t> </a:t>
            </a:r>
            <a:r>
              <a:rPr lang="en-IN" sz="1200" dirty="0" err="1">
                <a:solidFill>
                  <a:schemeClr val="tx1"/>
                </a:solidFill>
                <a:latin typeface="Times New Roman" panose="02020603050405020304" pitchFamily="18" charset="0"/>
                <a:cs typeface="Times New Roman" panose="02020603050405020304" pitchFamily="18" charset="0"/>
              </a:rPr>
              <a:t>Biradar</a:t>
            </a:r>
            <a:endParaRPr lang="en-IN" sz="1200" dirty="0">
              <a:solidFill>
                <a:schemeClr val="tx1"/>
              </a:solidFill>
              <a:latin typeface="Times New Roman" panose="02020603050405020304" pitchFamily="18" charset="0"/>
              <a:cs typeface="Times New Roman" panose="02020603050405020304" pitchFamily="18" charset="0"/>
            </a:endParaRPr>
          </a:p>
          <a:p>
            <a:pPr algn="just"/>
            <a:r>
              <a:rPr lang="en-IN" sz="1200" dirty="0">
                <a:solidFill>
                  <a:schemeClr val="tx1"/>
                </a:solidFill>
                <a:latin typeface="Times New Roman" panose="02020603050405020304" pitchFamily="18" charset="0"/>
                <a:cs typeface="Times New Roman" panose="02020603050405020304" pitchFamily="18" charset="0"/>
              </a:rPr>
              <a:t>Swapnil </a:t>
            </a:r>
            <a:r>
              <a:rPr lang="en-IN" sz="1200" dirty="0" err="1">
                <a:solidFill>
                  <a:schemeClr val="tx1"/>
                </a:solidFill>
                <a:latin typeface="Times New Roman" panose="02020603050405020304" pitchFamily="18" charset="0"/>
                <a:cs typeface="Times New Roman" panose="02020603050405020304" pitchFamily="18" charset="0"/>
              </a:rPr>
              <a:t>Rankhamb</a:t>
            </a:r>
            <a:endParaRPr lang="en-IN" sz="1200" dirty="0">
              <a:solidFill>
                <a:schemeClr val="tx1"/>
              </a:solidFill>
              <a:latin typeface="Times New Roman" panose="02020603050405020304" pitchFamily="18" charset="0"/>
              <a:cs typeface="Times New Roman" panose="02020603050405020304" pitchFamily="18" charset="0"/>
            </a:endParaRPr>
          </a:p>
          <a:p>
            <a:pPr algn="just"/>
            <a:r>
              <a:rPr lang="en-IN" sz="1200" dirty="0" err="1">
                <a:solidFill>
                  <a:schemeClr val="tx1"/>
                </a:solidFill>
                <a:latin typeface="Times New Roman" panose="02020603050405020304" pitchFamily="18" charset="0"/>
                <a:cs typeface="Times New Roman" panose="02020603050405020304" pitchFamily="18" charset="0"/>
              </a:rPr>
              <a:t>Tejas</a:t>
            </a:r>
            <a:r>
              <a:rPr lang="en-IN" sz="1200" dirty="0">
                <a:solidFill>
                  <a:schemeClr val="tx1"/>
                </a:solidFill>
                <a:latin typeface="Times New Roman" panose="02020603050405020304" pitchFamily="18" charset="0"/>
                <a:cs typeface="Times New Roman" panose="02020603050405020304" pitchFamily="18" charset="0"/>
              </a:rPr>
              <a:t> Rathod</a:t>
            </a:r>
          </a:p>
        </p:txBody>
      </p:sp>
      <p:sp>
        <p:nvSpPr>
          <p:cNvPr id="36" name="TextBox 35">
            <a:extLst>
              <a:ext uri="{FF2B5EF4-FFF2-40B4-BE49-F238E27FC236}">
                <a16:creationId xmlns:a16="http://schemas.microsoft.com/office/drawing/2014/main" id="{DEB9B772-CCD7-4EC3-A2FE-BF7AE7AA5FD7}"/>
              </a:ext>
            </a:extLst>
          </p:cNvPr>
          <p:cNvSpPr txBox="1"/>
          <p:nvPr/>
        </p:nvSpPr>
        <p:spPr>
          <a:xfrm>
            <a:off x="7562263" y="4021876"/>
            <a:ext cx="931331" cy="830997"/>
          </a:xfrm>
          <a:prstGeom prst="rect">
            <a:avLst/>
          </a:prstGeom>
          <a:noFill/>
        </p:spPr>
        <p:txBody>
          <a:bodyPr wrap="square" rtlCol="0">
            <a:spAutoFit/>
          </a:bodyPr>
          <a:lstStyle/>
          <a:p>
            <a:r>
              <a:rPr lang="en-IN" sz="1200" dirty="0">
                <a:latin typeface="Times New Roman" panose="02020603050405020304" pitchFamily="18" charset="0"/>
                <a:cs typeface="Times New Roman" panose="02020603050405020304" pitchFamily="18" charset="0"/>
              </a:rPr>
              <a:t>TCOB98</a:t>
            </a:r>
          </a:p>
          <a:p>
            <a:r>
              <a:rPr lang="en-IN" sz="1200" dirty="0">
                <a:latin typeface="Times New Roman" panose="02020603050405020304" pitchFamily="18" charset="0"/>
                <a:cs typeface="Times New Roman" panose="02020603050405020304" pitchFamily="18" charset="0"/>
              </a:rPr>
              <a:t>TCOB101</a:t>
            </a:r>
          </a:p>
          <a:p>
            <a:r>
              <a:rPr lang="en-IN" sz="1200" dirty="0">
                <a:latin typeface="Times New Roman" panose="02020603050405020304" pitchFamily="18" charset="0"/>
                <a:cs typeface="Times New Roman" panose="02020603050405020304" pitchFamily="18" charset="0"/>
              </a:rPr>
              <a:t>TCOB105</a:t>
            </a:r>
          </a:p>
          <a:p>
            <a:r>
              <a:rPr lang="en-IN" sz="1200" dirty="0">
                <a:latin typeface="Times New Roman" panose="02020603050405020304" pitchFamily="18" charset="0"/>
                <a:cs typeface="Times New Roman" panose="02020603050405020304" pitchFamily="18" charset="0"/>
              </a:rPr>
              <a:t>TCOB107</a:t>
            </a:r>
          </a:p>
        </p:txBody>
      </p:sp>
      <p:sp>
        <p:nvSpPr>
          <p:cNvPr id="37" name="TextBox 36">
            <a:extLst>
              <a:ext uri="{FF2B5EF4-FFF2-40B4-BE49-F238E27FC236}">
                <a16:creationId xmlns:a16="http://schemas.microsoft.com/office/drawing/2014/main" id="{EF454E7B-13D7-453B-919F-1818DD7ABDA5}"/>
              </a:ext>
            </a:extLst>
          </p:cNvPr>
          <p:cNvSpPr txBox="1"/>
          <p:nvPr/>
        </p:nvSpPr>
        <p:spPr>
          <a:xfrm>
            <a:off x="5828400" y="3801333"/>
            <a:ext cx="1292675" cy="246221"/>
          </a:xfrm>
          <a:prstGeom prst="rect">
            <a:avLst/>
          </a:prstGeom>
          <a:noFill/>
        </p:spPr>
        <p:txBody>
          <a:bodyPr wrap="square" rtlCol="0">
            <a:spAutoFit/>
          </a:bodyPr>
          <a:lstStyle/>
          <a:p>
            <a:r>
              <a:rPr lang="en-IN" sz="1000" dirty="0"/>
              <a:t>Presented by-</a:t>
            </a:r>
          </a:p>
        </p:txBody>
      </p:sp>
      <p:sp>
        <p:nvSpPr>
          <p:cNvPr id="2" name="Rectangle 1">
            <a:extLst>
              <a:ext uri="{FF2B5EF4-FFF2-40B4-BE49-F238E27FC236}">
                <a16:creationId xmlns:a16="http://schemas.microsoft.com/office/drawing/2014/main" id="{25917731-068F-4BFB-8D9D-00696201FA27}"/>
              </a:ext>
            </a:extLst>
          </p:cNvPr>
          <p:cNvSpPr/>
          <p:nvPr/>
        </p:nvSpPr>
        <p:spPr>
          <a:xfrm>
            <a:off x="1682022" y="2774726"/>
            <a:ext cx="2172888" cy="123228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000" dirty="0">
              <a:solidFill>
                <a:schemeClr val="tx1"/>
              </a:solidFill>
              <a:latin typeface="Algerian" panose="04020705040A02060702" pitchFamily="82" charset="0"/>
              <a:cs typeface="Times New Roman" panose="02020603050405020304" pitchFamily="18" charset="0"/>
            </a:endParaRPr>
          </a:p>
        </p:txBody>
      </p:sp>
      <p:sp>
        <p:nvSpPr>
          <p:cNvPr id="3" name="TextBox 2">
            <a:extLst>
              <a:ext uri="{FF2B5EF4-FFF2-40B4-BE49-F238E27FC236}">
                <a16:creationId xmlns:a16="http://schemas.microsoft.com/office/drawing/2014/main" id="{F4EA6BAF-BB4F-4E92-ACA3-2BD209362A5C}"/>
              </a:ext>
            </a:extLst>
          </p:cNvPr>
          <p:cNvSpPr txBox="1"/>
          <p:nvPr/>
        </p:nvSpPr>
        <p:spPr>
          <a:xfrm>
            <a:off x="2432114" y="2870263"/>
            <a:ext cx="672703" cy="307777"/>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Topic</a:t>
            </a:r>
          </a:p>
        </p:txBody>
      </p:sp>
      <p:pic>
        <p:nvPicPr>
          <p:cNvPr id="5" name="Graphic 4" descr="Monitor">
            <a:extLst>
              <a:ext uri="{FF2B5EF4-FFF2-40B4-BE49-F238E27FC236}">
                <a16:creationId xmlns:a16="http://schemas.microsoft.com/office/drawing/2014/main" id="{4FCA33BD-A012-42BC-9788-9F8917C14BD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03498" y="2352655"/>
            <a:ext cx="2929934" cy="2457450"/>
          </a:xfrm>
          <a:prstGeom prst="rect">
            <a:avLst/>
          </a:prstGeom>
        </p:spPr>
      </p:pic>
      <p:sp>
        <p:nvSpPr>
          <p:cNvPr id="4" name="TextBox 3">
            <a:extLst>
              <a:ext uri="{FF2B5EF4-FFF2-40B4-BE49-F238E27FC236}">
                <a16:creationId xmlns:a16="http://schemas.microsoft.com/office/drawing/2014/main" id="{7AA8D68C-06DC-4FD2-BD91-D58EC49BDA68}"/>
              </a:ext>
            </a:extLst>
          </p:cNvPr>
          <p:cNvSpPr txBox="1"/>
          <p:nvPr/>
        </p:nvSpPr>
        <p:spPr>
          <a:xfrm>
            <a:off x="1689900" y="3139247"/>
            <a:ext cx="2172888" cy="830997"/>
          </a:xfrm>
          <a:prstGeom prst="rect">
            <a:avLst/>
          </a:prstGeom>
          <a:noFill/>
        </p:spPr>
        <p:txBody>
          <a:bodyPr wrap="square" rtlCol="0">
            <a:spAutoFit/>
          </a:bodyPr>
          <a:lstStyle/>
          <a:p>
            <a:pPr algn="ctr"/>
            <a:r>
              <a:rPr lang="en-IN" sz="1600" dirty="0">
                <a:solidFill>
                  <a:schemeClr val="tx1"/>
                </a:solidFill>
                <a:latin typeface="Algerian" panose="04020705040A02060702" pitchFamily="82" charset="0"/>
                <a:cs typeface="Times New Roman" panose="02020603050405020304" pitchFamily="18" charset="0"/>
              </a:rPr>
              <a:t>Online Grocery recommendation system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792DEB6-AB93-4829-8CBF-3B04BF1C6EC0}"/>
              </a:ext>
            </a:extLst>
          </p:cNvPr>
          <p:cNvSpPr txBox="1"/>
          <p:nvPr/>
        </p:nvSpPr>
        <p:spPr>
          <a:xfrm>
            <a:off x="1204333" y="584952"/>
            <a:ext cx="7278028" cy="3735703"/>
          </a:xfrm>
          <a:prstGeom prst="rect">
            <a:avLst/>
          </a:prstGeom>
          <a:noFill/>
        </p:spPr>
        <p:txBody>
          <a:bodyPr wrap="square">
            <a:spAutoFit/>
          </a:bodyPr>
          <a:lstStyle/>
          <a:p>
            <a:pPr algn="ctr">
              <a:lnSpc>
                <a:spcPct val="150000"/>
              </a:lnSpc>
              <a:spcAft>
                <a:spcPts val="800"/>
              </a:spcAft>
            </a:pPr>
            <a:r>
              <a:rPr lang="en-IN" sz="2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Reference</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a:t>
            </a:r>
            <a:r>
              <a:rPr lang="en-IN"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Shraddha Gupta, Ankit </a:t>
            </a:r>
            <a:r>
              <a:rPr lang="en-IN" sz="14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Maithani</a:t>
            </a:r>
            <a:r>
              <a:rPr lang="en-IN"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 Literature Review on Recommendation Systems”, International Research Journal of Engineering and Technology (IRJET),e-ISSN: 2395-0056 Volume: 07 Issue: 09 | Sep 2020</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a:t>
            </a:r>
            <a:r>
              <a:rPr lang="en-IN"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Sharon J. Moses, L.D. </a:t>
            </a:r>
            <a:r>
              <a:rPr lang="en-IN" sz="14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Dhinesh</a:t>
            </a:r>
            <a:r>
              <a:rPr lang="en-IN"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Babu,“ </a:t>
            </a:r>
            <a:r>
              <a:rPr lang="en-IN" sz="14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Buyagain</a:t>
            </a:r>
            <a:r>
              <a:rPr lang="en-IN"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Grocery Recommender Algorithm for Online Shopping of Grocery and Gourmet Foods”, International Journal of Web Services Research Volume:15; Issue 3 ;July-September 2019</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[3] Yi-Jing Wu and Wei-</a:t>
            </a:r>
            <a:r>
              <a:rPr lang="en-IN" sz="14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Guang</a:t>
            </a:r>
            <a:r>
              <a:rPr lang="en-IN"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Teng,“ AN ENHANCED RECOMMENDATION SCHEME FOR ONLINE GROCERY SHOPPING”, 2011 IEEE 15th International Symposium on Consumer Electronics.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319247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pic>
        <p:nvPicPr>
          <p:cNvPr id="556" name="Google Shape;556;p48"/>
          <p:cNvPicPr preferRelativeResize="0"/>
          <p:nvPr/>
        </p:nvPicPr>
        <p:blipFill rotWithShape="1">
          <a:blip r:embed="rId3">
            <a:alphaModFix/>
          </a:blip>
          <a:srcRect t="16528" b="16528"/>
          <a:stretch/>
        </p:blipFill>
        <p:spPr>
          <a:xfrm>
            <a:off x="968194" y="1595081"/>
            <a:ext cx="7229100" cy="2087700"/>
          </a:xfrm>
          <a:prstGeom prst="ellipse">
            <a:avLst/>
          </a:prstGeom>
          <a:noFill/>
          <a:ln>
            <a:noFill/>
          </a:ln>
        </p:spPr>
      </p:pic>
      <p:sp>
        <p:nvSpPr>
          <p:cNvPr id="557" name="Google Shape;557;p48"/>
          <p:cNvSpPr txBox="1">
            <a:spLocks noGrp="1"/>
          </p:cNvSpPr>
          <p:nvPr>
            <p:ph type="title"/>
          </p:nvPr>
        </p:nvSpPr>
        <p:spPr>
          <a:xfrm>
            <a:off x="3022110" y="2197350"/>
            <a:ext cx="3099779" cy="748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sz="4000" b="1" i="0" dirty="0">
                <a:latin typeface="Cascadia Code" panose="020B0609020000020004" pitchFamily="49" charset="0"/>
                <a:ea typeface="Cascadia Code" panose="020B0609020000020004" pitchFamily="49" charset="0"/>
                <a:cs typeface="Cascadia Code" panose="020B0609020000020004" pitchFamily="49" charset="0"/>
              </a:rPr>
              <a:t>Thank You!</a:t>
            </a:r>
            <a:endParaRPr sz="4000" b="1" i="0" dirty="0">
              <a:latin typeface="Cascadia Code" panose="020B0609020000020004" pitchFamily="49" charset="0"/>
              <a:ea typeface="Cascadia Code" panose="020B0609020000020004" pitchFamily="49" charset="0"/>
              <a:cs typeface="Cascadia Code" panose="020B0609020000020004" pitchFamily="49" charset="0"/>
            </a:endParaRPr>
          </a:p>
        </p:txBody>
      </p:sp>
      <p:grpSp>
        <p:nvGrpSpPr>
          <p:cNvPr id="560" name="Google Shape;560;p48"/>
          <p:cNvGrpSpPr/>
          <p:nvPr/>
        </p:nvGrpSpPr>
        <p:grpSpPr>
          <a:xfrm>
            <a:off x="7598975" y="3563550"/>
            <a:ext cx="780600" cy="780600"/>
            <a:chOff x="7462575" y="798925"/>
            <a:chExt cx="780600" cy="780600"/>
          </a:xfrm>
        </p:grpSpPr>
        <p:sp>
          <p:nvSpPr>
            <p:cNvPr id="561" name="Google Shape;561;p48"/>
            <p:cNvSpPr/>
            <p:nvPr/>
          </p:nvSpPr>
          <p:spPr>
            <a:xfrm>
              <a:off x="7462575" y="798925"/>
              <a:ext cx="780600" cy="780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8"/>
            <p:cNvSpPr/>
            <p:nvPr/>
          </p:nvSpPr>
          <p:spPr>
            <a:xfrm rot="5400000">
              <a:off x="7462575" y="1005475"/>
              <a:ext cx="780600" cy="36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b="1" i="1">
                <a:latin typeface="Prata"/>
                <a:ea typeface="Prata"/>
                <a:cs typeface="Prata"/>
                <a:sym typeface="Prata"/>
              </a:endParaRPr>
            </a:p>
          </p:txBody>
        </p:sp>
        <p:cxnSp>
          <p:nvCxnSpPr>
            <p:cNvPr id="563" name="Google Shape;563;p48"/>
            <p:cNvCxnSpPr>
              <a:endCxn id="561" idx="6"/>
            </p:cNvCxnSpPr>
            <p:nvPr/>
          </p:nvCxnSpPr>
          <p:spPr>
            <a:xfrm>
              <a:off x="7462575" y="1189225"/>
              <a:ext cx="780600" cy="0"/>
            </a:xfrm>
            <a:prstGeom prst="straightConnector1">
              <a:avLst/>
            </a:prstGeom>
            <a:noFill/>
            <a:ln w="9525" cap="flat" cmpd="sng">
              <a:solidFill>
                <a:schemeClr val="dk1"/>
              </a:solidFill>
              <a:prstDash val="solid"/>
              <a:round/>
              <a:headEnd type="none" w="med" len="med"/>
              <a:tailEnd type="none" w="med" len="med"/>
            </a:ln>
          </p:spPr>
        </p:cxnSp>
        <p:cxnSp>
          <p:nvCxnSpPr>
            <p:cNvPr id="564" name="Google Shape;564;p48"/>
            <p:cNvCxnSpPr>
              <a:stCxn id="561" idx="1"/>
              <a:endCxn id="561" idx="7"/>
            </p:cNvCxnSpPr>
            <p:nvPr/>
          </p:nvCxnSpPr>
          <p:spPr>
            <a:xfrm>
              <a:off x="7576891" y="913241"/>
              <a:ext cx="552000" cy="0"/>
            </a:xfrm>
            <a:prstGeom prst="straightConnector1">
              <a:avLst/>
            </a:prstGeom>
            <a:noFill/>
            <a:ln w="9525" cap="flat" cmpd="sng">
              <a:solidFill>
                <a:schemeClr val="dk1"/>
              </a:solidFill>
              <a:prstDash val="solid"/>
              <a:round/>
              <a:headEnd type="none" w="med" len="med"/>
              <a:tailEnd type="none" w="med" len="med"/>
            </a:ln>
          </p:spPr>
        </p:cxnSp>
        <p:cxnSp>
          <p:nvCxnSpPr>
            <p:cNvPr id="565" name="Google Shape;565;p48"/>
            <p:cNvCxnSpPr>
              <a:endCxn id="561" idx="5"/>
            </p:cNvCxnSpPr>
            <p:nvPr/>
          </p:nvCxnSpPr>
          <p:spPr>
            <a:xfrm>
              <a:off x="7576859" y="1465209"/>
              <a:ext cx="552000" cy="0"/>
            </a:xfrm>
            <a:prstGeom prst="straightConnector1">
              <a:avLst/>
            </a:prstGeom>
            <a:noFill/>
            <a:ln w="9525" cap="flat" cmpd="sng">
              <a:solidFill>
                <a:schemeClr val="dk1"/>
              </a:solidFill>
              <a:prstDash val="solid"/>
              <a:round/>
              <a:headEnd type="none" w="med" len="med"/>
              <a:tailEnd type="none" w="med" len="med"/>
            </a:ln>
          </p:spPr>
        </p:cxnSp>
        <p:cxnSp>
          <p:nvCxnSpPr>
            <p:cNvPr id="566" name="Google Shape;566;p48"/>
            <p:cNvCxnSpPr>
              <a:stCxn id="562" idx="2"/>
              <a:endCxn id="562" idx="6"/>
            </p:cNvCxnSpPr>
            <p:nvPr/>
          </p:nvCxnSpPr>
          <p:spPr>
            <a:xfrm>
              <a:off x="7852875" y="798925"/>
              <a:ext cx="0" cy="780600"/>
            </a:xfrm>
            <a:prstGeom prst="straightConnector1">
              <a:avLst/>
            </a:prstGeom>
            <a:noFill/>
            <a:ln w="9525" cap="flat" cmpd="sng">
              <a:solidFill>
                <a:schemeClr val="dk1"/>
              </a:solidFill>
              <a:prstDash val="solid"/>
              <a:round/>
              <a:headEnd type="none" w="med" len="med"/>
              <a:tailEnd type="none" w="med" len="med"/>
            </a:ln>
          </p:spPr>
        </p:cxnSp>
      </p:grpSp>
      <p:grpSp>
        <p:nvGrpSpPr>
          <p:cNvPr id="567" name="Google Shape;567;p48"/>
          <p:cNvGrpSpPr/>
          <p:nvPr/>
        </p:nvGrpSpPr>
        <p:grpSpPr>
          <a:xfrm>
            <a:off x="329400" y="3563550"/>
            <a:ext cx="1336575" cy="1256450"/>
            <a:chOff x="329400" y="3563550"/>
            <a:chExt cx="1336575" cy="1256450"/>
          </a:xfrm>
        </p:grpSpPr>
        <p:sp>
          <p:nvSpPr>
            <p:cNvPr id="568" name="Google Shape;568;p48"/>
            <p:cNvSpPr/>
            <p:nvPr/>
          </p:nvSpPr>
          <p:spPr>
            <a:xfrm>
              <a:off x="329400" y="3950250"/>
              <a:ext cx="644100" cy="6441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8"/>
            <p:cNvSpPr/>
            <p:nvPr/>
          </p:nvSpPr>
          <p:spPr>
            <a:xfrm>
              <a:off x="1279275" y="4433300"/>
              <a:ext cx="386700" cy="3867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8"/>
            <p:cNvSpPr/>
            <p:nvPr/>
          </p:nvSpPr>
          <p:spPr>
            <a:xfrm>
              <a:off x="1116675" y="3563550"/>
              <a:ext cx="386700" cy="3867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48"/>
          <p:cNvGrpSpPr/>
          <p:nvPr/>
        </p:nvGrpSpPr>
        <p:grpSpPr>
          <a:xfrm>
            <a:off x="959461" y="719182"/>
            <a:ext cx="322500" cy="860761"/>
            <a:chOff x="959461" y="719182"/>
            <a:chExt cx="322500" cy="860761"/>
          </a:xfrm>
        </p:grpSpPr>
        <p:sp>
          <p:nvSpPr>
            <p:cNvPr id="572" name="Google Shape;572;p48"/>
            <p:cNvSpPr/>
            <p:nvPr/>
          </p:nvSpPr>
          <p:spPr>
            <a:xfrm rot="5400000">
              <a:off x="959461" y="719182"/>
              <a:ext cx="322500" cy="322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8"/>
            <p:cNvSpPr/>
            <p:nvPr/>
          </p:nvSpPr>
          <p:spPr>
            <a:xfrm rot="5400000">
              <a:off x="959461" y="988313"/>
              <a:ext cx="322500" cy="322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8"/>
            <p:cNvSpPr/>
            <p:nvPr/>
          </p:nvSpPr>
          <p:spPr>
            <a:xfrm rot="5400000">
              <a:off x="959461" y="1257443"/>
              <a:ext cx="322500" cy="322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48"/>
          <p:cNvGrpSpPr/>
          <p:nvPr/>
        </p:nvGrpSpPr>
        <p:grpSpPr>
          <a:xfrm>
            <a:off x="6934757" y="-981872"/>
            <a:ext cx="3141210" cy="3745484"/>
            <a:chOff x="6934757" y="-981872"/>
            <a:chExt cx="3141210" cy="3745484"/>
          </a:xfrm>
        </p:grpSpPr>
        <p:grpSp>
          <p:nvGrpSpPr>
            <p:cNvPr id="576" name="Google Shape;576;p48"/>
            <p:cNvGrpSpPr/>
            <p:nvPr/>
          </p:nvGrpSpPr>
          <p:grpSpPr>
            <a:xfrm>
              <a:off x="6934757" y="-981872"/>
              <a:ext cx="3141210" cy="3745484"/>
              <a:chOff x="6934757" y="-981872"/>
              <a:chExt cx="3141210" cy="3745484"/>
            </a:xfrm>
          </p:grpSpPr>
          <p:sp>
            <p:nvSpPr>
              <p:cNvPr id="577" name="Google Shape;577;p48"/>
              <p:cNvSpPr/>
              <p:nvPr/>
            </p:nvSpPr>
            <p:spPr>
              <a:xfrm rot="-1980807" flipH="1">
                <a:off x="8103330" y="-938762"/>
                <a:ext cx="1151965" cy="3354464"/>
              </a:xfrm>
              <a:custGeom>
                <a:avLst/>
                <a:gdLst/>
                <a:ahLst/>
                <a:cxnLst/>
                <a:rect l="l" t="t" r="r" b="b"/>
                <a:pathLst>
                  <a:path w="74035" h="166576" fill="none" extrusionOk="0">
                    <a:moveTo>
                      <a:pt x="59899" y="3867"/>
                    </a:moveTo>
                    <a:cubicBezTo>
                      <a:pt x="73337" y="7734"/>
                      <a:pt x="74034" y="46462"/>
                      <a:pt x="61357" y="90324"/>
                    </a:cubicBezTo>
                    <a:cubicBezTo>
                      <a:pt x="48744" y="134186"/>
                      <a:pt x="27637" y="166576"/>
                      <a:pt x="14136" y="162709"/>
                    </a:cubicBezTo>
                    <a:cubicBezTo>
                      <a:pt x="698" y="158843"/>
                      <a:pt x="1" y="120115"/>
                      <a:pt x="12678" y="76316"/>
                    </a:cubicBezTo>
                    <a:cubicBezTo>
                      <a:pt x="25291" y="32454"/>
                      <a:pt x="46398" y="1"/>
                      <a:pt x="59899" y="3867"/>
                    </a:cubicBezTo>
                    <a:close/>
                  </a:path>
                </a:pathLst>
              </a:custGeom>
              <a:noFill/>
              <a:ln w="9525" cap="flat" cmpd="sng">
                <a:solidFill>
                  <a:schemeClr val="dk1"/>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8"/>
              <p:cNvSpPr/>
              <p:nvPr/>
            </p:nvSpPr>
            <p:spPr>
              <a:xfrm rot="-1980807" flipH="1">
                <a:off x="7755430" y="-633962"/>
                <a:ext cx="1151965" cy="3354464"/>
              </a:xfrm>
              <a:custGeom>
                <a:avLst/>
                <a:gdLst/>
                <a:ahLst/>
                <a:cxnLst/>
                <a:rect l="l" t="t" r="r" b="b"/>
                <a:pathLst>
                  <a:path w="74035" h="166576" fill="none" extrusionOk="0">
                    <a:moveTo>
                      <a:pt x="59899" y="3867"/>
                    </a:moveTo>
                    <a:cubicBezTo>
                      <a:pt x="73337" y="7734"/>
                      <a:pt x="74034" y="46462"/>
                      <a:pt x="61357" y="90324"/>
                    </a:cubicBezTo>
                    <a:cubicBezTo>
                      <a:pt x="48744" y="134186"/>
                      <a:pt x="27637" y="166576"/>
                      <a:pt x="14136" y="162709"/>
                    </a:cubicBezTo>
                    <a:cubicBezTo>
                      <a:pt x="698" y="158843"/>
                      <a:pt x="1" y="120115"/>
                      <a:pt x="12678" y="76316"/>
                    </a:cubicBezTo>
                    <a:cubicBezTo>
                      <a:pt x="25291" y="32454"/>
                      <a:pt x="46398" y="1"/>
                      <a:pt x="59899" y="3867"/>
                    </a:cubicBezTo>
                    <a:close/>
                  </a:path>
                </a:pathLst>
              </a:custGeom>
              <a:noFill/>
              <a:ln w="9525" cap="flat" cmpd="sng">
                <a:solidFill>
                  <a:schemeClr val="dk1"/>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 name="Google Shape;579;p48"/>
            <p:cNvSpPr/>
            <p:nvPr/>
          </p:nvSpPr>
          <p:spPr>
            <a:xfrm>
              <a:off x="8407000" y="1628400"/>
              <a:ext cx="386700" cy="3867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9" name="Google Shape;359;p40"/>
          <p:cNvSpPr txBox="1">
            <a:spLocks noGrp="1"/>
          </p:cNvSpPr>
          <p:nvPr>
            <p:ph type="title"/>
          </p:nvPr>
        </p:nvSpPr>
        <p:spPr>
          <a:xfrm>
            <a:off x="711600" y="430320"/>
            <a:ext cx="7720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i="0" dirty="0">
                <a:latin typeface="Cascadia Code" panose="020B0609020000020004" pitchFamily="49" charset="0"/>
                <a:ea typeface="Cascadia Code" panose="020B0609020000020004" pitchFamily="49" charset="0"/>
                <a:cs typeface="Cascadia Code" panose="020B0609020000020004" pitchFamily="49" charset="0"/>
              </a:rPr>
              <a:t>Introduction</a:t>
            </a:r>
            <a:endParaRPr sz="2000" b="1" i="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372" name="Google Shape;372;p40"/>
          <p:cNvSpPr/>
          <p:nvPr/>
        </p:nvSpPr>
        <p:spPr>
          <a:xfrm>
            <a:off x="711600" y="750700"/>
            <a:ext cx="644100" cy="6441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 name="Google Shape;373;p40"/>
          <p:cNvGrpSpPr/>
          <p:nvPr/>
        </p:nvGrpSpPr>
        <p:grpSpPr>
          <a:xfrm>
            <a:off x="7888769" y="842068"/>
            <a:ext cx="780600" cy="780600"/>
            <a:chOff x="7773800" y="-1859800"/>
            <a:chExt cx="780600" cy="780600"/>
          </a:xfrm>
        </p:grpSpPr>
        <p:sp>
          <p:nvSpPr>
            <p:cNvPr id="374" name="Google Shape;374;p40"/>
            <p:cNvSpPr/>
            <p:nvPr/>
          </p:nvSpPr>
          <p:spPr>
            <a:xfrm>
              <a:off x="7773800" y="-1859800"/>
              <a:ext cx="780600" cy="780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0"/>
            <p:cNvSpPr/>
            <p:nvPr/>
          </p:nvSpPr>
          <p:spPr>
            <a:xfrm rot="5400000">
              <a:off x="7773800" y="-1653250"/>
              <a:ext cx="780600" cy="36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b="1" i="1">
                <a:latin typeface="Prata"/>
                <a:ea typeface="Prata"/>
                <a:cs typeface="Prata"/>
                <a:sym typeface="Prata"/>
              </a:endParaRPr>
            </a:p>
          </p:txBody>
        </p:sp>
        <p:cxnSp>
          <p:nvCxnSpPr>
            <p:cNvPr id="376" name="Google Shape;376;p40"/>
            <p:cNvCxnSpPr>
              <a:endCxn id="374" idx="6"/>
            </p:cNvCxnSpPr>
            <p:nvPr/>
          </p:nvCxnSpPr>
          <p:spPr>
            <a:xfrm>
              <a:off x="7773800" y="-1469500"/>
              <a:ext cx="780600" cy="0"/>
            </a:xfrm>
            <a:prstGeom prst="straightConnector1">
              <a:avLst/>
            </a:prstGeom>
            <a:noFill/>
            <a:ln w="9525" cap="flat" cmpd="sng">
              <a:solidFill>
                <a:schemeClr val="dk1"/>
              </a:solidFill>
              <a:prstDash val="solid"/>
              <a:round/>
              <a:headEnd type="none" w="med" len="med"/>
              <a:tailEnd type="none" w="med" len="med"/>
            </a:ln>
          </p:spPr>
        </p:cxnSp>
        <p:cxnSp>
          <p:nvCxnSpPr>
            <p:cNvPr id="377" name="Google Shape;377;p40"/>
            <p:cNvCxnSpPr>
              <a:stCxn id="374" idx="1"/>
              <a:endCxn id="374" idx="7"/>
            </p:cNvCxnSpPr>
            <p:nvPr/>
          </p:nvCxnSpPr>
          <p:spPr>
            <a:xfrm>
              <a:off x="7888116" y="-1745484"/>
              <a:ext cx="552000" cy="0"/>
            </a:xfrm>
            <a:prstGeom prst="straightConnector1">
              <a:avLst/>
            </a:prstGeom>
            <a:noFill/>
            <a:ln w="9525" cap="flat" cmpd="sng">
              <a:solidFill>
                <a:schemeClr val="dk1"/>
              </a:solidFill>
              <a:prstDash val="solid"/>
              <a:round/>
              <a:headEnd type="none" w="med" len="med"/>
              <a:tailEnd type="none" w="med" len="med"/>
            </a:ln>
          </p:spPr>
        </p:cxnSp>
        <p:cxnSp>
          <p:nvCxnSpPr>
            <p:cNvPr id="378" name="Google Shape;378;p40"/>
            <p:cNvCxnSpPr>
              <a:endCxn id="374" idx="5"/>
            </p:cNvCxnSpPr>
            <p:nvPr/>
          </p:nvCxnSpPr>
          <p:spPr>
            <a:xfrm>
              <a:off x="7888084" y="-1193516"/>
              <a:ext cx="552000" cy="0"/>
            </a:xfrm>
            <a:prstGeom prst="straightConnector1">
              <a:avLst/>
            </a:prstGeom>
            <a:noFill/>
            <a:ln w="9525" cap="flat" cmpd="sng">
              <a:solidFill>
                <a:schemeClr val="dk1"/>
              </a:solidFill>
              <a:prstDash val="solid"/>
              <a:round/>
              <a:headEnd type="none" w="med" len="med"/>
              <a:tailEnd type="none" w="med" len="med"/>
            </a:ln>
          </p:spPr>
        </p:cxnSp>
      </p:grpSp>
      <p:sp>
        <p:nvSpPr>
          <p:cNvPr id="52" name="TextBox 51">
            <a:extLst>
              <a:ext uri="{FF2B5EF4-FFF2-40B4-BE49-F238E27FC236}">
                <a16:creationId xmlns:a16="http://schemas.microsoft.com/office/drawing/2014/main" id="{27C4D836-DD7A-4126-BBD8-3FCCA9793977}"/>
              </a:ext>
            </a:extLst>
          </p:cNvPr>
          <p:cNvSpPr txBox="1"/>
          <p:nvPr/>
        </p:nvSpPr>
        <p:spPr>
          <a:xfrm>
            <a:off x="1504500" y="974615"/>
            <a:ext cx="6648569" cy="1445332"/>
          </a:xfrm>
          <a:prstGeom prst="rect">
            <a:avLst/>
          </a:prstGeom>
          <a:noFill/>
        </p:spPr>
        <p:txBody>
          <a:bodyPr wrap="square" rtlCol="0">
            <a:spAutoFit/>
          </a:bodyPr>
          <a:lstStyle/>
          <a:p>
            <a:pPr>
              <a:lnSpc>
                <a:spcPct val="150000"/>
              </a:lnSpc>
            </a:pPr>
            <a:r>
              <a:rPr lang="en-IN" sz="1200" dirty="0">
                <a:latin typeface="Cascadia Code" panose="020B0609020000020004" pitchFamily="49" charset="0"/>
                <a:ea typeface="Cascadia Code" panose="020B0609020000020004" pitchFamily="49" charset="0"/>
                <a:cs typeface="Cascadia Code" panose="020B0609020000020004" pitchFamily="49" charset="0"/>
              </a:rPr>
              <a:t>In this project we create recommendation model using Collaborative filtering. Collaborative filtering is a technique that can filter out items that a user might like on the basis of reactions by similar users. It works by searching a large group of people and finding a smaller set of users with tastes similar to a particular user.  </a:t>
            </a:r>
          </a:p>
        </p:txBody>
      </p:sp>
      <p:sp>
        <p:nvSpPr>
          <p:cNvPr id="53" name="TextBox 52">
            <a:extLst>
              <a:ext uri="{FF2B5EF4-FFF2-40B4-BE49-F238E27FC236}">
                <a16:creationId xmlns:a16="http://schemas.microsoft.com/office/drawing/2014/main" id="{63E469AA-68E1-4FA0-9E2D-5265F2921375}"/>
              </a:ext>
            </a:extLst>
          </p:cNvPr>
          <p:cNvSpPr txBox="1"/>
          <p:nvPr/>
        </p:nvSpPr>
        <p:spPr>
          <a:xfrm>
            <a:off x="1468469" y="2382668"/>
            <a:ext cx="7200900" cy="2276329"/>
          </a:xfrm>
          <a:prstGeom prst="rect">
            <a:avLst/>
          </a:prstGeom>
          <a:noFill/>
        </p:spPr>
        <p:txBody>
          <a:bodyPr wrap="square" rtlCol="0">
            <a:spAutoFit/>
          </a:bodyPr>
          <a:lstStyle/>
          <a:p>
            <a:pPr fontAlgn="base">
              <a:lnSpc>
                <a:spcPct val="150000"/>
              </a:lnSpc>
            </a:pPr>
            <a:r>
              <a:rPr lang="en-IN" sz="1200" dirty="0">
                <a:latin typeface="Cascadia Code" panose="020B0609020000020004" pitchFamily="49" charset="0"/>
                <a:ea typeface="Cascadia Code" panose="020B0609020000020004" pitchFamily="49" charset="0"/>
                <a:cs typeface="Cascadia Code" panose="020B0609020000020004" pitchFamily="49" charset="0"/>
              </a:rPr>
              <a:t>	It is a technology to recommend items based on similarity. There are two types of collaborative filtering: User-based collaborative filtering and Item-based collaborative filtering. The main objective of this e-commerce websites is to find out which products the customers might like to purchase based on his/her previous purchase history. Recommendation systems also allows preparing more relevant personalized offers. Recommendations are used for making the work of the customer easier and faster. This reduces their valuable time and also the efforts</a:t>
            </a:r>
            <a:endParaRPr lang="en-US" sz="1200" b="0" i="0" dirty="0">
              <a:solidFill>
                <a:schemeClr val="tx1"/>
              </a:solidFill>
              <a:effectLst/>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516DD45-71FF-402F-9014-9ED0ABD88AF7}"/>
              </a:ext>
            </a:extLst>
          </p:cNvPr>
          <p:cNvGraphicFramePr>
            <a:graphicFrameLocks noGrp="1"/>
          </p:cNvGraphicFramePr>
          <p:nvPr>
            <p:extLst>
              <p:ext uri="{D42A27DB-BD31-4B8C-83A1-F6EECF244321}">
                <p14:modId xmlns:p14="http://schemas.microsoft.com/office/powerpoint/2010/main" val="223475629"/>
              </p:ext>
            </p:extLst>
          </p:nvPr>
        </p:nvGraphicFramePr>
        <p:xfrm>
          <a:off x="583200" y="848072"/>
          <a:ext cx="8337601" cy="3702327"/>
        </p:xfrm>
        <a:graphic>
          <a:graphicData uri="http://schemas.openxmlformats.org/drawingml/2006/table">
            <a:tbl>
              <a:tblPr firstRow="1" firstCol="1" bandRow="1">
                <a:tableStyleId>{5D01E05F-2157-41C1-A15D-605444C34B50}</a:tableStyleId>
              </a:tblPr>
              <a:tblGrid>
                <a:gridCol w="610048">
                  <a:extLst>
                    <a:ext uri="{9D8B030D-6E8A-4147-A177-3AD203B41FA5}">
                      <a16:colId xmlns:a16="http://schemas.microsoft.com/office/drawing/2014/main" val="2424787853"/>
                    </a:ext>
                  </a:extLst>
                </a:gridCol>
                <a:gridCol w="1148589">
                  <a:extLst>
                    <a:ext uri="{9D8B030D-6E8A-4147-A177-3AD203B41FA5}">
                      <a16:colId xmlns:a16="http://schemas.microsoft.com/office/drawing/2014/main" val="1907483194"/>
                    </a:ext>
                  </a:extLst>
                </a:gridCol>
                <a:gridCol w="1722138">
                  <a:extLst>
                    <a:ext uri="{9D8B030D-6E8A-4147-A177-3AD203B41FA5}">
                      <a16:colId xmlns:a16="http://schemas.microsoft.com/office/drawing/2014/main" val="212961176"/>
                    </a:ext>
                  </a:extLst>
                </a:gridCol>
                <a:gridCol w="1037603">
                  <a:extLst>
                    <a:ext uri="{9D8B030D-6E8A-4147-A177-3AD203B41FA5}">
                      <a16:colId xmlns:a16="http://schemas.microsoft.com/office/drawing/2014/main" val="4291177187"/>
                    </a:ext>
                  </a:extLst>
                </a:gridCol>
                <a:gridCol w="3819223">
                  <a:extLst>
                    <a:ext uri="{9D8B030D-6E8A-4147-A177-3AD203B41FA5}">
                      <a16:colId xmlns:a16="http://schemas.microsoft.com/office/drawing/2014/main" val="3459144393"/>
                    </a:ext>
                  </a:extLst>
                </a:gridCol>
              </a:tblGrid>
              <a:tr h="219197">
                <a:tc>
                  <a:txBody>
                    <a:bodyPr/>
                    <a:lstStyle/>
                    <a:p>
                      <a:pPr algn="ctr">
                        <a:lnSpc>
                          <a:spcPct val="150000"/>
                        </a:lnSpc>
                        <a:spcAft>
                          <a:spcPts val="800"/>
                        </a:spcAft>
                      </a:pPr>
                      <a:r>
                        <a:rPr lang="en-IN" sz="1000" spc="10" dirty="0">
                          <a:effectLst/>
                          <a:latin typeface="Cascadia Code" panose="020B0609020000020004" pitchFamily="49" charset="0"/>
                          <a:ea typeface="Cascadia Code" panose="020B0609020000020004" pitchFamily="49" charset="0"/>
                          <a:cs typeface="Cascadia Code" panose="020B0609020000020004" pitchFamily="49" charset="0"/>
                        </a:rPr>
                        <a:t>Sr No</a:t>
                      </a:r>
                      <a:endParaRPr lang="en-IN" sz="1000" dirty="0">
                        <a:effectLst/>
                        <a:latin typeface="Cascadia Code" panose="020B0609020000020004" pitchFamily="49" charset="0"/>
                        <a:ea typeface="Cascadia Code" panose="020B0609020000020004" pitchFamily="49" charset="0"/>
                        <a:cs typeface="Cascadia Code" panose="020B0609020000020004" pitchFamily="49" charset="0"/>
                      </a:endParaRP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800"/>
                        </a:spcAft>
                      </a:pPr>
                      <a:r>
                        <a:rPr lang="en-IN" sz="1000" spc="10">
                          <a:effectLst/>
                          <a:latin typeface="Cascadia Code" panose="020B0609020000020004" pitchFamily="49" charset="0"/>
                          <a:ea typeface="Cascadia Code" panose="020B0609020000020004" pitchFamily="49" charset="0"/>
                          <a:cs typeface="Cascadia Code" panose="020B0609020000020004" pitchFamily="49" charset="0"/>
                        </a:rPr>
                        <a:t>Author</a:t>
                      </a:r>
                      <a:endParaRPr lang="en-IN" sz="1000">
                        <a:effectLst/>
                        <a:latin typeface="Cascadia Code" panose="020B0609020000020004" pitchFamily="49" charset="0"/>
                        <a:ea typeface="Cascadia Code" panose="020B0609020000020004" pitchFamily="49" charset="0"/>
                        <a:cs typeface="Cascadia Code" panose="020B0609020000020004" pitchFamily="49" charset="0"/>
                      </a:endParaRP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800"/>
                        </a:spcAft>
                      </a:pPr>
                      <a:r>
                        <a:rPr lang="en-IN" sz="1000" spc="10">
                          <a:effectLst/>
                          <a:latin typeface="Cascadia Code" panose="020B0609020000020004" pitchFamily="49" charset="0"/>
                          <a:ea typeface="Cascadia Code" panose="020B0609020000020004" pitchFamily="49" charset="0"/>
                          <a:cs typeface="Cascadia Code" panose="020B0609020000020004" pitchFamily="49" charset="0"/>
                        </a:rPr>
                        <a:t>Title</a:t>
                      </a:r>
                      <a:endParaRPr lang="en-IN" sz="1000">
                        <a:effectLst/>
                        <a:latin typeface="Cascadia Code" panose="020B0609020000020004" pitchFamily="49" charset="0"/>
                        <a:ea typeface="Cascadia Code" panose="020B0609020000020004" pitchFamily="49" charset="0"/>
                        <a:cs typeface="Cascadia Code" panose="020B0609020000020004" pitchFamily="49" charset="0"/>
                      </a:endParaRP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800"/>
                        </a:spcAft>
                      </a:pPr>
                      <a:r>
                        <a:rPr lang="en-IN" sz="1000" spc="10">
                          <a:effectLst/>
                          <a:latin typeface="Cascadia Code" panose="020B0609020000020004" pitchFamily="49" charset="0"/>
                          <a:ea typeface="Cascadia Code" panose="020B0609020000020004" pitchFamily="49" charset="0"/>
                          <a:cs typeface="Cascadia Code" panose="020B0609020000020004" pitchFamily="49" charset="0"/>
                        </a:rPr>
                        <a:t>Source</a:t>
                      </a:r>
                      <a:endParaRPr lang="en-IN" sz="1000">
                        <a:effectLst/>
                        <a:latin typeface="Cascadia Code" panose="020B0609020000020004" pitchFamily="49" charset="0"/>
                        <a:ea typeface="Cascadia Code" panose="020B0609020000020004" pitchFamily="49" charset="0"/>
                        <a:cs typeface="Cascadia Code" panose="020B0609020000020004" pitchFamily="49" charset="0"/>
                      </a:endParaRP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800"/>
                        </a:spcAft>
                      </a:pPr>
                      <a:r>
                        <a:rPr lang="en-IN" sz="1000" spc="10">
                          <a:effectLst/>
                          <a:latin typeface="Cascadia Code" panose="020B0609020000020004" pitchFamily="49" charset="0"/>
                          <a:ea typeface="Cascadia Code" panose="020B0609020000020004" pitchFamily="49" charset="0"/>
                          <a:cs typeface="Cascadia Code" panose="020B0609020000020004" pitchFamily="49" charset="0"/>
                        </a:rPr>
                        <a:t>Findings</a:t>
                      </a:r>
                      <a:endParaRPr lang="en-IN" sz="1000">
                        <a:effectLst/>
                        <a:latin typeface="Cascadia Code" panose="020B0609020000020004" pitchFamily="49" charset="0"/>
                        <a:ea typeface="Cascadia Code" panose="020B0609020000020004" pitchFamily="49" charset="0"/>
                        <a:cs typeface="Cascadia Code" panose="020B0609020000020004" pitchFamily="49" charset="0"/>
                      </a:endParaRP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90490352"/>
                  </a:ext>
                </a:extLst>
              </a:tr>
              <a:tr h="859862">
                <a:tc>
                  <a:txBody>
                    <a:bodyPr/>
                    <a:lstStyle/>
                    <a:p>
                      <a:pPr algn="ctr">
                        <a:lnSpc>
                          <a:spcPct val="150000"/>
                        </a:lnSpc>
                        <a:spcAft>
                          <a:spcPts val="800"/>
                        </a:spcAft>
                      </a:pPr>
                      <a:r>
                        <a:rPr lang="en-IN" sz="1000" spc="10">
                          <a:effectLst/>
                          <a:latin typeface="Cascadia Code" panose="020B0609020000020004" pitchFamily="49" charset="0"/>
                          <a:ea typeface="Cascadia Code" panose="020B0609020000020004" pitchFamily="49" charset="0"/>
                          <a:cs typeface="Cascadia Code" panose="020B0609020000020004" pitchFamily="49" charset="0"/>
                        </a:rPr>
                        <a:t>1</a:t>
                      </a:r>
                      <a:endParaRPr lang="en-IN" sz="1000">
                        <a:effectLst/>
                        <a:latin typeface="Cascadia Code" panose="020B0609020000020004" pitchFamily="49" charset="0"/>
                        <a:ea typeface="Cascadia Code" panose="020B0609020000020004" pitchFamily="49" charset="0"/>
                        <a:cs typeface="Cascadia Code" panose="020B0609020000020004" pitchFamily="49" charset="0"/>
                      </a:endParaRP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Shraddha Gupta, Ankit Maithani</a:t>
                      </a: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A Literature Review on Recommendation Systems</a:t>
                      </a: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IRJET</a:t>
                      </a: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spc="10" dirty="0">
                          <a:effectLst/>
                          <a:latin typeface="Cascadia Code" panose="020B0609020000020004" pitchFamily="49" charset="0"/>
                          <a:ea typeface="Cascadia Code" panose="020B0609020000020004" pitchFamily="49" charset="0"/>
                          <a:cs typeface="Cascadia Code" panose="020B0609020000020004" pitchFamily="49" charset="0"/>
                        </a:rPr>
                        <a:t>Recommendation system using collaborative filtering,</a:t>
                      </a: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 Implement Collaborative based methods separately and then merge their predictions.</a:t>
                      </a: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136194"/>
                  </a:ext>
                </a:extLst>
              </a:tr>
              <a:tr h="1302577">
                <a:tc>
                  <a:txBody>
                    <a:bodyPr/>
                    <a:lstStyle/>
                    <a:p>
                      <a:pPr algn="ctr">
                        <a:lnSpc>
                          <a:spcPct val="150000"/>
                        </a:lnSpc>
                        <a:spcAft>
                          <a:spcPts val="800"/>
                        </a:spcAft>
                      </a:pPr>
                      <a:r>
                        <a:rPr lang="en-IN" sz="1000" spc="10">
                          <a:effectLst/>
                          <a:latin typeface="Cascadia Code" panose="020B0609020000020004" pitchFamily="49" charset="0"/>
                          <a:ea typeface="Cascadia Code" panose="020B0609020000020004" pitchFamily="49" charset="0"/>
                          <a:cs typeface="Cascadia Code" panose="020B0609020000020004" pitchFamily="49" charset="0"/>
                        </a:rPr>
                        <a:t>2</a:t>
                      </a:r>
                      <a:endParaRPr lang="en-IN" sz="1000">
                        <a:effectLst/>
                        <a:latin typeface="Cascadia Code" panose="020B0609020000020004" pitchFamily="49" charset="0"/>
                        <a:ea typeface="Cascadia Code" panose="020B0609020000020004" pitchFamily="49" charset="0"/>
                        <a:cs typeface="Cascadia Code" panose="020B0609020000020004" pitchFamily="49" charset="0"/>
                      </a:endParaRP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Sharon J. Moses, L.D. Dhinesh Babu</a:t>
                      </a: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dirty="0" err="1">
                          <a:effectLst/>
                          <a:latin typeface="Cascadia Code" panose="020B0609020000020004" pitchFamily="49" charset="0"/>
                          <a:ea typeface="Cascadia Code" panose="020B0609020000020004" pitchFamily="49" charset="0"/>
                          <a:cs typeface="Cascadia Code" panose="020B0609020000020004" pitchFamily="49" charset="0"/>
                        </a:rPr>
                        <a:t>Buyagain</a:t>
                      </a: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 Grocery Recommender Algorithm for Online Shopping of Grocery and Gourmet Foods</a:t>
                      </a: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International Journal of Web Services</a:t>
                      </a: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Based on collaborative  filtering  </a:t>
                      </a:r>
                      <a:r>
                        <a:rPr lang="en-IN" sz="1000" spc="-35">
                          <a:effectLst/>
                          <a:latin typeface="Cascadia Code" panose="020B0609020000020004" pitchFamily="49" charset="0"/>
                          <a:ea typeface="Cascadia Code" panose="020B0609020000020004" pitchFamily="49" charset="0"/>
                          <a:cs typeface="Cascadia Code" panose="020B0609020000020004" pitchFamily="49" charset="0"/>
                        </a:rPr>
                        <a:t>wh</a:t>
                      </a:r>
                      <a:r>
                        <a:rPr lang="en-IN" sz="1000">
                          <a:effectLst/>
                          <a:latin typeface="Cascadia Code" panose="020B0609020000020004" pitchFamily="49" charset="0"/>
                          <a:ea typeface="Cascadia Code" panose="020B0609020000020004" pitchFamily="49" charset="0"/>
                          <a:cs typeface="Cascadia Code" panose="020B0609020000020004" pitchFamily="49" charset="0"/>
                        </a:rPr>
                        <a:t>ere the  slope  one  method  was  employed for predicting user behaviour based on other users behaviours</a:t>
                      </a: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3519503"/>
                  </a:ext>
                </a:extLst>
              </a:tr>
              <a:tr h="1320691">
                <a:tc>
                  <a:txBody>
                    <a:bodyPr/>
                    <a:lstStyle/>
                    <a:p>
                      <a:pPr algn="ctr">
                        <a:lnSpc>
                          <a:spcPct val="150000"/>
                        </a:lnSpc>
                        <a:spcAft>
                          <a:spcPts val="800"/>
                        </a:spcAft>
                      </a:pPr>
                      <a:r>
                        <a:rPr lang="en-IN" sz="1000" spc="10" dirty="0">
                          <a:effectLst/>
                          <a:latin typeface="Cascadia Code" panose="020B0609020000020004" pitchFamily="49" charset="0"/>
                          <a:ea typeface="Cascadia Code" panose="020B0609020000020004" pitchFamily="49" charset="0"/>
                          <a:cs typeface="Cascadia Code" panose="020B0609020000020004" pitchFamily="49" charset="0"/>
                        </a:rPr>
                        <a:t>3</a:t>
                      </a:r>
                      <a:endParaRPr lang="en-IN" sz="1000" dirty="0">
                        <a:effectLst/>
                        <a:latin typeface="Cascadia Code" panose="020B0609020000020004" pitchFamily="49" charset="0"/>
                        <a:ea typeface="Cascadia Code" panose="020B0609020000020004" pitchFamily="49" charset="0"/>
                        <a:cs typeface="Cascadia Code" panose="020B0609020000020004" pitchFamily="49" charset="0"/>
                      </a:endParaRP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Yi-Jing Wu and Wei-Guang Teng</a:t>
                      </a: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An Enhanced Recommendation Scheme For Online Grocery Shopping</a:t>
                      </a: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International Symposium on Consumer Electronics.</a:t>
                      </a:r>
                    </a:p>
                    <a:p>
                      <a:pPr>
                        <a:lnSpc>
                          <a:spcPct val="150000"/>
                        </a:lnSpc>
                        <a:spcAft>
                          <a:spcPts val="800"/>
                        </a:spcAft>
                      </a:pPr>
                      <a:r>
                        <a:rPr lang="en-IN" sz="1000" spc="10" dirty="0">
                          <a:effectLst/>
                          <a:latin typeface="Cascadia Code" panose="020B0609020000020004" pitchFamily="49" charset="0"/>
                          <a:ea typeface="Cascadia Code" panose="020B0609020000020004" pitchFamily="49" charset="0"/>
                          <a:cs typeface="Cascadia Code" panose="020B0609020000020004" pitchFamily="49" charset="0"/>
                        </a:rPr>
                        <a:t>IEEE.</a:t>
                      </a:r>
                      <a:endParaRPr lang="en-IN" sz="1000" dirty="0">
                        <a:effectLst/>
                        <a:latin typeface="Cascadia Code" panose="020B0609020000020004" pitchFamily="49" charset="0"/>
                        <a:ea typeface="Cascadia Code" panose="020B0609020000020004" pitchFamily="49" charset="0"/>
                        <a:cs typeface="Cascadia Code" panose="020B0609020000020004" pitchFamily="49" charset="0"/>
                      </a:endParaRP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50000"/>
                        </a:lnSpc>
                        <a:spcAft>
                          <a:spcPts val="800"/>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Common Recommendation Techniques, Proposed Scheme For Online Grocery Shopping, Recommendation Techniques for Grocery Shopping</a:t>
                      </a:r>
                    </a:p>
                  </a:txBody>
                  <a:tcPr marL="41235" marR="41235"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45182611"/>
                  </a:ext>
                </a:extLst>
              </a:tr>
            </a:tbl>
          </a:graphicData>
        </a:graphic>
      </p:graphicFrame>
      <p:sp>
        <p:nvSpPr>
          <p:cNvPr id="4" name="TextBox 3">
            <a:extLst>
              <a:ext uri="{FF2B5EF4-FFF2-40B4-BE49-F238E27FC236}">
                <a16:creationId xmlns:a16="http://schemas.microsoft.com/office/drawing/2014/main" id="{D479B7C3-539F-4947-8955-1C1605411AF1}"/>
              </a:ext>
            </a:extLst>
          </p:cNvPr>
          <p:cNvSpPr txBox="1"/>
          <p:nvPr/>
        </p:nvSpPr>
        <p:spPr>
          <a:xfrm>
            <a:off x="777600" y="217887"/>
            <a:ext cx="2887200" cy="400110"/>
          </a:xfrm>
          <a:prstGeom prst="rect">
            <a:avLst/>
          </a:prstGeom>
          <a:noFill/>
        </p:spPr>
        <p:txBody>
          <a:bodyPr wrap="square" rtlCol="0">
            <a:spAutoFit/>
          </a:bodyPr>
          <a:lstStyle/>
          <a:p>
            <a:r>
              <a:rPr lang="en-IN" sz="2000" b="1" dirty="0">
                <a:latin typeface="Cascadia Code" panose="020B0609020000020004" pitchFamily="49" charset="0"/>
                <a:ea typeface="Cascadia Code" panose="020B0609020000020004" pitchFamily="49" charset="0"/>
                <a:cs typeface="Cascadia Code" panose="020B0609020000020004" pitchFamily="49" charset="0"/>
              </a:rPr>
              <a:t>Literature Survey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30" name="Google Shape;430;p44"/>
          <p:cNvSpPr/>
          <p:nvPr/>
        </p:nvSpPr>
        <p:spPr>
          <a:xfrm>
            <a:off x="7835771" y="1174299"/>
            <a:ext cx="386700" cy="3867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805916" y="1816439"/>
            <a:ext cx="386700" cy="3867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7" name="Table 6">
            <a:extLst>
              <a:ext uri="{FF2B5EF4-FFF2-40B4-BE49-F238E27FC236}">
                <a16:creationId xmlns:a16="http://schemas.microsoft.com/office/drawing/2014/main" id="{208661D3-13AD-48C5-92C1-5B8E120A1BCC}"/>
              </a:ext>
            </a:extLst>
          </p:cNvPr>
          <p:cNvGraphicFramePr>
            <a:graphicFrameLocks noGrp="1"/>
          </p:cNvGraphicFramePr>
          <p:nvPr>
            <p:extLst>
              <p:ext uri="{D42A27DB-BD31-4B8C-83A1-F6EECF244321}">
                <p14:modId xmlns:p14="http://schemas.microsoft.com/office/powerpoint/2010/main" val="3341435686"/>
              </p:ext>
            </p:extLst>
          </p:nvPr>
        </p:nvGraphicFramePr>
        <p:xfrm>
          <a:off x="1063082" y="606447"/>
          <a:ext cx="7356777" cy="3930606"/>
        </p:xfrm>
        <a:graphic>
          <a:graphicData uri="http://schemas.openxmlformats.org/drawingml/2006/table">
            <a:tbl>
              <a:tblPr firstRow="1" firstCol="1" bandRow="1">
                <a:tableStyleId>{5D01E05F-2157-41C1-A15D-605444C34B50}</a:tableStyleId>
              </a:tblPr>
              <a:tblGrid>
                <a:gridCol w="419270">
                  <a:extLst>
                    <a:ext uri="{9D8B030D-6E8A-4147-A177-3AD203B41FA5}">
                      <a16:colId xmlns:a16="http://schemas.microsoft.com/office/drawing/2014/main" val="1443022856"/>
                    </a:ext>
                  </a:extLst>
                </a:gridCol>
                <a:gridCol w="1276566">
                  <a:extLst>
                    <a:ext uri="{9D8B030D-6E8A-4147-A177-3AD203B41FA5}">
                      <a16:colId xmlns:a16="http://schemas.microsoft.com/office/drawing/2014/main" val="3970076670"/>
                    </a:ext>
                  </a:extLst>
                </a:gridCol>
                <a:gridCol w="2058004">
                  <a:extLst>
                    <a:ext uri="{9D8B030D-6E8A-4147-A177-3AD203B41FA5}">
                      <a16:colId xmlns:a16="http://schemas.microsoft.com/office/drawing/2014/main" val="1206938397"/>
                    </a:ext>
                  </a:extLst>
                </a:gridCol>
                <a:gridCol w="1331116">
                  <a:extLst>
                    <a:ext uri="{9D8B030D-6E8A-4147-A177-3AD203B41FA5}">
                      <a16:colId xmlns:a16="http://schemas.microsoft.com/office/drawing/2014/main" val="4046858562"/>
                    </a:ext>
                  </a:extLst>
                </a:gridCol>
                <a:gridCol w="691814">
                  <a:extLst>
                    <a:ext uri="{9D8B030D-6E8A-4147-A177-3AD203B41FA5}">
                      <a16:colId xmlns:a16="http://schemas.microsoft.com/office/drawing/2014/main" val="839359391"/>
                    </a:ext>
                  </a:extLst>
                </a:gridCol>
                <a:gridCol w="1580007">
                  <a:extLst>
                    <a:ext uri="{9D8B030D-6E8A-4147-A177-3AD203B41FA5}">
                      <a16:colId xmlns:a16="http://schemas.microsoft.com/office/drawing/2014/main" val="1888949473"/>
                    </a:ext>
                  </a:extLst>
                </a:gridCol>
              </a:tblGrid>
              <a:tr h="1468683">
                <a:tc>
                  <a:txBody>
                    <a:bodyPr/>
                    <a:lstStyle/>
                    <a:p>
                      <a:pPr marL="6350" marR="38735" indent="-6350" algn="ctr">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4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350" indent="-6350">
                        <a:lnSpc>
                          <a:spcPct val="107000"/>
                        </a:lnSpc>
                        <a:spcAft>
                          <a:spcPts val="57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Lamiyah </a:t>
                      </a:r>
                    </a:p>
                    <a:p>
                      <a:pPr marL="6350" indent="-6350">
                        <a:lnSpc>
                          <a:spcPct val="107000"/>
                        </a:lnSpc>
                        <a:spcAft>
                          <a:spcPts val="56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Khattar, </a:t>
                      </a:r>
                    </a:p>
                    <a:p>
                      <a:pPr marL="6350" indent="-6350">
                        <a:lnSpc>
                          <a:spcPct val="107000"/>
                        </a:lnSpc>
                        <a:spcAft>
                          <a:spcPts val="57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Dr.Geetika </a:t>
                      </a:r>
                    </a:p>
                    <a:p>
                      <a:pPr marL="6350" indent="-6350">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Munjal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350" indent="-6350">
                        <a:lnSpc>
                          <a:spcPct val="107000"/>
                        </a:lnSpc>
                        <a:spcAft>
                          <a:spcPts val="575"/>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Analysis of Online </a:t>
                      </a:r>
                    </a:p>
                    <a:p>
                      <a:pPr marL="6350" indent="-6350">
                        <a:lnSpc>
                          <a:spcPct val="107000"/>
                        </a:lnSpc>
                        <a:spcAft>
                          <a:spcPts val="560"/>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Grocery </a:t>
                      </a:r>
                    </a:p>
                    <a:p>
                      <a:pPr marL="6350" indent="-6350">
                        <a:lnSpc>
                          <a:spcPct val="107000"/>
                        </a:lnSpc>
                        <a:spcAft>
                          <a:spcPts val="575"/>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Recommendation </a:t>
                      </a:r>
                    </a:p>
                    <a:p>
                      <a:pPr marL="6350" indent="-6350">
                        <a:lnSpc>
                          <a:spcPct val="107000"/>
                        </a:lnSpc>
                        <a:spcAft>
                          <a:spcPts val="15"/>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Systems </a:t>
                      </a:r>
                      <a:endParaRPr lang="en-IN" sz="100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350" indent="-6350">
                        <a:lnSpc>
                          <a:spcPct val="107000"/>
                        </a:lnSpc>
                        <a:spcAft>
                          <a:spcPts val="49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2021 IEEE </a:t>
                      </a:r>
                    </a:p>
                    <a:p>
                      <a:pPr marL="6350" indent="-6350">
                        <a:lnSpc>
                          <a:spcPct val="107000"/>
                        </a:lnSpc>
                        <a:spcAft>
                          <a:spcPts val="87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11</a:t>
                      </a:r>
                      <a:r>
                        <a:rPr lang="en-IN" sz="1000" baseline="30000">
                          <a:effectLst/>
                          <a:latin typeface="Cascadia Code" panose="020B0609020000020004" pitchFamily="49" charset="0"/>
                          <a:ea typeface="Cascadia Code" panose="020B0609020000020004" pitchFamily="49" charset="0"/>
                          <a:cs typeface="Cascadia Code" panose="020B0609020000020004" pitchFamily="49" charset="0"/>
                        </a:rPr>
                        <a:t>th</a:t>
                      </a:r>
                      <a:r>
                        <a:rPr lang="en-IN" sz="1000">
                          <a:effectLst/>
                          <a:latin typeface="Cascadia Code" panose="020B0609020000020004" pitchFamily="49" charset="0"/>
                          <a:ea typeface="Cascadia Code" panose="020B0609020000020004" pitchFamily="49" charset="0"/>
                          <a:cs typeface="Cascadia Code" panose="020B0609020000020004" pitchFamily="49" charset="0"/>
                        </a:rPr>
                        <a:t> </a:t>
                      </a:r>
                    </a:p>
                    <a:p>
                      <a:pPr marL="6350" indent="-6350">
                        <a:lnSpc>
                          <a:spcPct val="149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International Conference on Cloud Computing, </a:t>
                      </a:r>
                    </a:p>
                    <a:p>
                      <a:pPr marL="6350" indent="-6350">
                        <a:lnSpc>
                          <a:spcPct val="107000"/>
                        </a:lnSpc>
                        <a:spcAft>
                          <a:spcPts val="57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Data </a:t>
                      </a:r>
                    </a:p>
                    <a:p>
                      <a:pPr marL="6350" indent="-6350">
                        <a:lnSpc>
                          <a:spcPct val="107000"/>
                        </a:lnSpc>
                        <a:spcAft>
                          <a:spcPts val="56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Science &amp; </a:t>
                      </a:r>
                    </a:p>
                    <a:p>
                      <a:pPr marL="6350" indent="-6350">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Engineering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350" indent="-6350">
                        <a:lnSpc>
                          <a:spcPct val="107000"/>
                        </a:lnSpc>
                        <a:spcAft>
                          <a:spcPts val="57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Jun-</a:t>
                      </a:r>
                    </a:p>
                    <a:p>
                      <a:pPr marL="6350" indent="-6350">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2011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350" indent="-6350">
                        <a:lnSpc>
                          <a:spcPct val="107000"/>
                        </a:lnSpc>
                        <a:spcAft>
                          <a:spcPts val="15"/>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Clustering of similar user data and similar item. Implementation of Collaborative filtering model steps. </a:t>
                      </a:r>
                      <a:endParaRPr lang="en-IN" sz="100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99590985"/>
                  </a:ext>
                </a:extLst>
              </a:tr>
              <a:tr h="992858">
                <a:tc>
                  <a:txBody>
                    <a:bodyPr/>
                    <a:lstStyle/>
                    <a:p>
                      <a:pPr marL="6350" marR="38735" indent="-6350" algn="ctr">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5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6350" indent="-6350">
                        <a:lnSpc>
                          <a:spcPct val="107000"/>
                        </a:lnSpc>
                        <a:spcAft>
                          <a:spcPts val="56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Lee. </a:t>
                      </a:r>
                    </a:p>
                    <a:p>
                      <a:pPr marL="6350" indent="-6350">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Yunkyoung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6350" indent="-6350" algn="just">
                        <a:lnSpc>
                          <a:spcPct val="107000"/>
                        </a:lnSpc>
                        <a:spcAft>
                          <a:spcPts val="560"/>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RECOMMENDATION </a:t>
                      </a:r>
                    </a:p>
                    <a:p>
                      <a:pPr marL="6350" indent="-6350">
                        <a:lnSpc>
                          <a:spcPct val="107000"/>
                        </a:lnSpc>
                        <a:spcAft>
                          <a:spcPts val="575"/>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SYSTEM USING </a:t>
                      </a:r>
                    </a:p>
                    <a:p>
                      <a:pPr marL="6350" indent="-6350">
                        <a:lnSpc>
                          <a:spcPct val="107000"/>
                        </a:lnSpc>
                        <a:spcAft>
                          <a:spcPts val="560"/>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COLLABORATIVE </a:t>
                      </a:r>
                    </a:p>
                    <a:p>
                      <a:pPr marL="6350" indent="-6350">
                        <a:lnSpc>
                          <a:spcPct val="107000"/>
                        </a:lnSpc>
                        <a:spcAft>
                          <a:spcPts val="15"/>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FILTERING </a:t>
                      </a:r>
                      <a:endParaRPr lang="en-IN" sz="100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6350" indent="-6350">
                        <a:lnSpc>
                          <a:spcPct val="107000"/>
                        </a:lnSpc>
                        <a:spcAft>
                          <a:spcPts val="56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Master's </a:t>
                      </a:r>
                    </a:p>
                    <a:p>
                      <a:pPr marL="6350" indent="-6350">
                        <a:lnSpc>
                          <a:spcPct val="107000"/>
                        </a:lnSpc>
                        <a:spcAft>
                          <a:spcPts val="57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Projects. </a:t>
                      </a:r>
                    </a:p>
                    <a:p>
                      <a:pPr marL="6350" indent="-6350">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439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6350" indent="-6350">
                        <a:lnSpc>
                          <a:spcPct val="107000"/>
                        </a:lnSpc>
                        <a:spcAft>
                          <a:spcPts val="56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Dec-</a:t>
                      </a:r>
                    </a:p>
                    <a:p>
                      <a:pPr marL="6350" indent="-6350">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2015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6350" indent="-6350">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We Studied the process of data filtering in the collaborative system.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72617115"/>
                  </a:ext>
                </a:extLst>
              </a:tr>
              <a:tr h="992858">
                <a:tc>
                  <a:txBody>
                    <a:bodyPr/>
                    <a:lstStyle/>
                    <a:p>
                      <a:pPr marL="6350" marR="38735" indent="-6350" algn="ctr">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6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6350" indent="-6350">
                        <a:lnSpc>
                          <a:spcPct val="107000"/>
                        </a:lnSpc>
                        <a:spcAft>
                          <a:spcPts val="56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Sharon J. </a:t>
                      </a:r>
                    </a:p>
                    <a:p>
                      <a:pPr marL="6350" indent="-6350">
                        <a:lnSpc>
                          <a:spcPct val="107000"/>
                        </a:lnSpc>
                        <a:spcAft>
                          <a:spcPts val="57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Moses, </a:t>
                      </a:r>
                    </a:p>
                    <a:p>
                      <a:pPr marL="6350" indent="-6350">
                        <a:lnSpc>
                          <a:spcPct val="107000"/>
                        </a:lnSpc>
                        <a:spcAft>
                          <a:spcPts val="56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L.D.Dhinesh </a:t>
                      </a:r>
                    </a:p>
                    <a:p>
                      <a:pPr marL="6350" indent="-6350">
                        <a:lnSpc>
                          <a:spcPct val="107000"/>
                        </a:lnSpc>
                        <a:spcAft>
                          <a:spcPts val="57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Babu </a:t>
                      </a:r>
                    </a:p>
                    <a:p>
                      <a:pPr marL="6350" indent="-6350">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6350" indent="-6350">
                        <a:lnSpc>
                          <a:spcPct val="107000"/>
                        </a:lnSpc>
                        <a:spcAft>
                          <a:spcPts val="56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Buyagain Grocery </a:t>
                      </a:r>
                    </a:p>
                    <a:p>
                      <a:pPr marL="6350" indent="-6350">
                        <a:lnSpc>
                          <a:spcPct val="107000"/>
                        </a:lnSpc>
                        <a:spcAft>
                          <a:spcPts val="57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Recommender </a:t>
                      </a:r>
                    </a:p>
                    <a:p>
                      <a:pPr marL="6350" indent="-6350">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Algorithm for Online Shopping of Grocery and Gourmet Foods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6350" indent="-6350">
                        <a:lnSpc>
                          <a:spcPct val="107000"/>
                        </a:lnSpc>
                        <a:spcAft>
                          <a:spcPts val="56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International </a:t>
                      </a:r>
                    </a:p>
                    <a:p>
                      <a:pPr marL="6350" indent="-6350">
                        <a:lnSpc>
                          <a:spcPct val="107000"/>
                        </a:lnSpc>
                        <a:spcAft>
                          <a:spcPts val="57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Journal of </a:t>
                      </a:r>
                    </a:p>
                    <a:p>
                      <a:pPr marL="6350" indent="-6350">
                        <a:lnSpc>
                          <a:spcPct val="107000"/>
                        </a:lnSpc>
                        <a:spcAft>
                          <a:spcPts val="56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Web </a:t>
                      </a:r>
                    </a:p>
                    <a:p>
                      <a:pPr marL="6350" indent="-6350">
                        <a:lnSpc>
                          <a:spcPct val="107000"/>
                        </a:lnSpc>
                        <a:spcAft>
                          <a:spcPts val="57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Services </a:t>
                      </a:r>
                    </a:p>
                    <a:p>
                      <a:pPr marL="6350" indent="-6350">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Research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6350" indent="-6350">
                        <a:lnSpc>
                          <a:spcPct val="107000"/>
                        </a:lnSpc>
                        <a:spcAft>
                          <a:spcPts val="560"/>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Sep-</a:t>
                      </a:r>
                    </a:p>
                    <a:p>
                      <a:pPr marL="6350" indent="-6350">
                        <a:lnSpc>
                          <a:spcPct val="107000"/>
                        </a:lnSpc>
                        <a:spcAft>
                          <a:spcPts val="15"/>
                        </a:spcAft>
                      </a:pPr>
                      <a:r>
                        <a:rPr lang="en-IN" sz="1000">
                          <a:effectLst/>
                          <a:latin typeface="Cascadia Code" panose="020B0609020000020004" pitchFamily="49" charset="0"/>
                          <a:ea typeface="Cascadia Code" panose="020B0609020000020004" pitchFamily="49" charset="0"/>
                          <a:cs typeface="Cascadia Code" panose="020B0609020000020004" pitchFamily="49" charset="0"/>
                        </a:rPr>
                        <a:t>2018 </a:t>
                      </a:r>
                      <a:endParaRPr lang="en-IN" sz="100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6350" indent="-6350">
                        <a:lnSpc>
                          <a:spcPct val="148000"/>
                        </a:lnSpc>
                        <a:spcAft>
                          <a:spcPts val="15"/>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We Studied algorithm for Online Grocery </a:t>
                      </a:r>
                    </a:p>
                    <a:p>
                      <a:pPr marL="6350" indent="-6350" algn="just">
                        <a:lnSpc>
                          <a:spcPct val="107000"/>
                        </a:lnSpc>
                        <a:spcAft>
                          <a:spcPts val="575"/>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Recommendation </a:t>
                      </a:r>
                    </a:p>
                    <a:p>
                      <a:pPr marL="6350" indent="-6350">
                        <a:lnSpc>
                          <a:spcPct val="107000"/>
                        </a:lnSpc>
                        <a:spcAft>
                          <a:spcPts val="15"/>
                        </a:spcAft>
                      </a:pPr>
                      <a:r>
                        <a:rPr lang="en-IN" sz="1000" dirty="0">
                          <a:effectLst/>
                          <a:latin typeface="Cascadia Code" panose="020B0609020000020004" pitchFamily="49" charset="0"/>
                          <a:ea typeface="Cascadia Code" panose="020B0609020000020004" pitchFamily="49" charset="0"/>
                          <a:cs typeface="Cascadia Code" panose="020B0609020000020004" pitchFamily="49" charset="0"/>
                        </a:rPr>
                        <a:t>System </a:t>
                      </a:r>
                      <a:endParaRPr lang="en-IN" sz="100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a:txBody>
                  <a:tcPr marL="42067" marR="1948" marT="5453"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3974"/>
                  </a:ext>
                </a:extLst>
              </a:tr>
            </a:tbl>
          </a:graphicData>
        </a:graphic>
      </p:graphicFrame>
      <p:sp>
        <p:nvSpPr>
          <p:cNvPr id="8" name="Rectangle 1">
            <a:extLst>
              <a:ext uri="{FF2B5EF4-FFF2-40B4-BE49-F238E27FC236}">
                <a16:creationId xmlns:a16="http://schemas.microsoft.com/office/drawing/2014/main" id="{D0C8DD48-FFC7-40D6-801E-1C34C3DF74DE}"/>
              </a:ext>
            </a:extLst>
          </p:cNvPr>
          <p:cNvSpPr>
            <a:spLocks noGrp="1" noChangeArrowheads="1"/>
          </p:cNvSpPr>
          <p:nvPr>
            <p:ph type="title"/>
          </p:nvPr>
        </p:nvSpPr>
        <p:spPr bwMode="auto">
          <a:xfrm>
            <a:off x="1798638" y="650875"/>
            <a:ext cx="2185987" cy="590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000000"/>
                </a:solidFill>
                <a:effectLst/>
                <a:latin typeface="Arial" panose="020B0604020202020204" pitchFamily="34" charset="0"/>
                <a:ea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73" name="Google Shape;473;p45"/>
          <p:cNvSpPr/>
          <p:nvPr/>
        </p:nvSpPr>
        <p:spPr>
          <a:xfrm>
            <a:off x="725385" y="899660"/>
            <a:ext cx="386700" cy="3867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15FB585B-3015-4C3B-A4DA-284A581F3CE3}"/>
              </a:ext>
            </a:extLst>
          </p:cNvPr>
          <p:cNvSpPr>
            <a:spLocks noGrp="1"/>
          </p:cNvSpPr>
          <p:nvPr>
            <p:ph type="title"/>
          </p:nvPr>
        </p:nvSpPr>
        <p:spPr>
          <a:xfrm>
            <a:off x="1214985" y="2358900"/>
            <a:ext cx="7741200" cy="737100"/>
          </a:xfrm>
        </p:spPr>
        <p:txBody>
          <a:bodyPr/>
          <a:lstStyle/>
          <a:p>
            <a:pPr marL="6350" indent="-6350" algn="l">
              <a:lnSpc>
                <a:spcPct val="150000"/>
              </a:lnSpc>
              <a:spcAft>
                <a:spcPts val="470"/>
              </a:spcAft>
            </a:pPr>
            <a:br>
              <a:rPr lang="en-IN" sz="1400" b="1" i="0"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br>
            <a:br>
              <a:rPr lang="en-IN" sz="120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rPr>
            </a:br>
            <a:r>
              <a:rPr lang="en-IN" sz="1200" i="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rPr>
              <a:t>1) A grocery recommendation system is a tool that is designed to provide suggestion       </a:t>
            </a:r>
            <a:br>
              <a:rPr lang="en-IN" sz="1200" i="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rPr>
            </a:br>
            <a:r>
              <a:rPr lang="en-IN" sz="1200" i="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rPr>
              <a:t>   to customers for what he would want to buy next.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Collection: First and the most    </a:t>
            </a:r>
            <a:b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important thing that you need is data. Data and customers and products on sale. </a:t>
            </a:r>
            <a:b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2) After collecting the data, it has to be cleaned and filtered in order to get a  </a:t>
            </a:r>
            <a:b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better model and better predictions. </a:t>
            </a:r>
            <a:b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3) Check for the rows and columns. Remove all the data that you don’t need. Remov</a:t>
            </a:r>
            <a:r>
              <a:rPr lang="en-IN" sz="1200" i="0" dirty="0">
                <a:solidFill>
                  <a:srgbClr val="000000"/>
                </a:solidFill>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e  </a:t>
            </a:r>
            <a:br>
              <a:rPr lang="en-IN" sz="1200" i="0" dirty="0">
                <a:solidFill>
                  <a:srgbClr val="000000"/>
                </a:solidFill>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r>
              <a:rPr lang="en-IN" sz="1200" i="0" dirty="0">
                <a:solidFill>
                  <a:srgbClr val="000000"/>
                </a:solidFill>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the </a:t>
            </a:r>
            <a:r>
              <a:rPr lang="en-IN" sz="1200" i="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rPr>
              <a:t>fields that are incomplete. As this will result in wrong predictions. </a:t>
            </a:r>
            <a:br>
              <a:rPr lang="en-IN" sz="1200" i="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rPr>
            </a:br>
            <a:r>
              <a:rPr lang="en-IN" sz="1200" i="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rPr>
              <a:t>4)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There are different recommendation systems out there in the market and we use  </a:t>
            </a:r>
            <a:b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collaborative filtering Machine Learning algorithms. </a:t>
            </a:r>
            <a:b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endParaRPr lang="en-IN" i="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6" name="TextBox 5">
            <a:extLst>
              <a:ext uri="{FF2B5EF4-FFF2-40B4-BE49-F238E27FC236}">
                <a16:creationId xmlns:a16="http://schemas.microsoft.com/office/drawing/2014/main" id="{4A726A1F-12EB-459D-B298-37B41E2003CE}"/>
              </a:ext>
            </a:extLst>
          </p:cNvPr>
          <p:cNvSpPr txBox="1"/>
          <p:nvPr/>
        </p:nvSpPr>
        <p:spPr>
          <a:xfrm>
            <a:off x="3571200" y="699605"/>
            <a:ext cx="1691489" cy="400110"/>
          </a:xfrm>
          <a:prstGeom prst="rect">
            <a:avLst/>
          </a:prstGeom>
          <a:noFill/>
        </p:spPr>
        <p:txBody>
          <a:bodyPr wrap="none" rtlCol="0">
            <a:spAutoFit/>
          </a:bodyPr>
          <a:lstStyle/>
          <a:p>
            <a:r>
              <a:rPr lang="en-IN" sz="2000" b="1" i="0" dirty="0">
                <a:solidFill>
                  <a:srgbClr val="000000"/>
                </a:solidFill>
                <a:latin typeface="Cascadia Code" panose="020B0609020000020004" pitchFamily="49" charset="0"/>
                <a:ea typeface="Cascadia Code" panose="020B0609020000020004" pitchFamily="49" charset="0"/>
                <a:cs typeface="Cascadia Code" panose="020B0609020000020004" pitchFamily="49" charset="0"/>
              </a:rPr>
              <a:t>Motivation</a:t>
            </a:r>
            <a:endParaRPr lang="en-IN"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cxnSp>
        <p:nvCxnSpPr>
          <p:cNvPr id="66" name="Straight Connector 65">
            <a:extLst>
              <a:ext uri="{FF2B5EF4-FFF2-40B4-BE49-F238E27FC236}">
                <a16:creationId xmlns:a16="http://schemas.microsoft.com/office/drawing/2014/main" id="{E1BF418F-D3DF-4CFA-8D30-85F238B4C956}"/>
              </a:ext>
            </a:extLst>
          </p:cNvPr>
          <p:cNvCxnSpPr>
            <a:cxnSpLocks/>
          </p:cNvCxnSpPr>
          <p:nvPr/>
        </p:nvCxnSpPr>
        <p:spPr>
          <a:xfrm>
            <a:off x="686492" y="512719"/>
            <a:ext cx="6754330" cy="0"/>
          </a:xfrm>
          <a:prstGeom prst="line">
            <a:avLst/>
          </a:prstGeom>
        </p:spPr>
        <p:style>
          <a:lnRef idx="1">
            <a:schemeClr val="dk1"/>
          </a:lnRef>
          <a:fillRef idx="0">
            <a:schemeClr val="dk1"/>
          </a:fillRef>
          <a:effectRef idx="0">
            <a:schemeClr val="dk1"/>
          </a:effectRef>
          <a:fontRef idx="minor">
            <a:schemeClr val="tx1"/>
          </a:fontRef>
        </p:style>
      </p:cxnSp>
      <p:sp>
        <p:nvSpPr>
          <p:cNvPr id="2" name="TextBox 1">
            <a:extLst>
              <a:ext uri="{FF2B5EF4-FFF2-40B4-BE49-F238E27FC236}">
                <a16:creationId xmlns:a16="http://schemas.microsoft.com/office/drawing/2014/main" id="{F2864182-1D10-4021-BF47-F1FFE89AE8B5}"/>
              </a:ext>
            </a:extLst>
          </p:cNvPr>
          <p:cNvSpPr txBox="1"/>
          <p:nvPr/>
        </p:nvSpPr>
        <p:spPr>
          <a:xfrm>
            <a:off x="653297" y="694639"/>
            <a:ext cx="7837405" cy="3936142"/>
          </a:xfrm>
          <a:prstGeom prst="rect">
            <a:avLst/>
          </a:prstGeom>
          <a:noFill/>
        </p:spPr>
        <p:txBody>
          <a:bodyPr wrap="square" rtlCol="0">
            <a:spAutoFit/>
          </a:bodyPr>
          <a:lstStyle/>
          <a:p>
            <a:pPr>
              <a:lnSpc>
                <a:spcPct val="150000"/>
              </a:lnSpc>
            </a:pP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5) When a user enters a website or installs the app for the first, the agency has no       </a:t>
            </a:r>
          </a:p>
          <a:p>
            <a:pPr>
              <a:lnSpc>
                <a:spcPct val="150000"/>
              </a:lnSpc>
            </a:pPr>
            <a:r>
              <a:rPr lang="en-IN" sz="1200" dirty="0">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information about the user of what he will like or what he is trying to buy. There  </a:t>
            </a:r>
          </a:p>
          <a:p>
            <a:pPr>
              <a:lnSpc>
                <a:spcPct val="150000"/>
              </a:lnSpc>
            </a:pPr>
            <a:r>
              <a:rPr lang="en-IN" sz="1200" dirty="0">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we have to apply a popularity-based strategy. Show the user all the trending </a:t>
            </a:r>
          </a:p>
          <a:p>
            <a:pPr>
              <a:lnSpc>
                <a:spcPct val="150000"/>
              </a:lnSpc>
            </a:pPr>
            <a:r>
              <a:rPr lang="en-IN" sz="1200" dirty="0">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products available. This will narrow down the choices of the user. The website will</a:t>
            </a:r>
          </a:p>
          <a:p>
            <a:pPr>
              <a:lnSpc>
                <a:spcPct val="150000"/>
              </a:lnSpc>
            </a:pPr>
            <a:r>
              <a:rPr lang="en-IN" sz="1200" dirty="0">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also get to know the location of the user, from which website he came from etc. </a:t>
            </a:r>
            <a:b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6)</a:t>
            </a:r>
            <a:r>
              <a:rPr lang="en-IN" sz="1200" dirty="0">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Recommendations depend on products which you like on these behaviour.  </a:t>
            </a:r>
            <a:b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7) The collaborative method uses a nearest-neighbour algorithm to identify products.</a:t>
            </a:r>
            <a:r>
              <a:rPr lang="en-IN" sz="1200" b="1"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b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8) Testing of data: Train/Test is a method to measure the accuracy of your model. Once  </a:t>
            </a:r>
          </a:p>
          <a:p>
            <a:pPr>
              <a:lnSpc>
                <a:spcPct val="150000"/>
              </a:lnSpc>
            </a:pPr>
            <a:r>
              <a:rPr lang="en-IN" sz="1200" dirty="0">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your machine learning model is built (with your training data), you need unseen  </a:t>
            </a:r>
          </a:p>
          <a:p>
            <a:pPr>
              <a:lnSpc>
                <a:spcPct val="150000"/>
              </a:lnSpc>
            </a:pPr>
            <a:r>
              <a:rPr lang="en-IN" sz="1200" dirty="0">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data to test your model. Test a machine learning program after it has been trained </a:t>
            </a:r>
          </a:p>
          <a:p>
            <a:pPr>
              <a:lnSpc>
                <a:spcPct val="150000"/>
              </a:lnSpc>
            </a:pPr>
            <a:r>
              <a:rPr lang="en-IN" sz="1200" dirty="0">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on an initial training dataset.</a:t>
            </a:r>
            <a:r>
              <a:rPr lang="en-IN" sz="1200" b="1"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b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r>
              <a:rPr lang="en-IN" sz="1200" dirty="0">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9)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Output Analysis: Process of analysing the correct prediction and correct output.it </a:t>
            </a:r>
          </a:p>
          <a:p>
            <a:pPr>
              <a:lnSpc>
                <a:spcPct val="150000"/>
              </a:lnSpc>
            </a:pPr>
            <a:r>
              <a:rPr lang="en-IN" sz="1200" dirty="0">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is the process of study of all the output in the recommendation system.</a:t>
            </a:r>
            <a:r>
              <a:rPr lang="en-IN" sz="1200" b="1"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t> </a:t>
            </a:r>
            <a:br>
              <a:rPr lang="en-IN" sz="1200" i="0" u="none" strike="noStrike" dirty="0">
                <a:solidFill>
                  <a:srgbClr val="000000"/>
                </a:solidFill>
                <a:effectLst/>
                <a:uFill>
                  <a:solidFill>
                    <a:srgbClr val="000000"/>
                  </a:solidFill>
                </a:uFill>
                <a:latin typeface="Cascadia Code" panose="020B0609020000020004" pitchFamily="49" charset="0"/>
                <a:ea typeface="Cascadia Code" panose="020B0609020000020004" pitchFamily="49" charset="0"/>
                <a:cs typeface="Cascadia Code" panose="020B0609020000020004" pitchFamily="49" charset="0"/>
              </a:rPr>
            </a:br>
            <a:endParaRPr lang="en-IN"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grpSp>
        <p:nvGrpSpPr>
          <p:cNvPr id="660" name="Google Shape;660;p51"/>
          <p:cNvGrpSpPr/>
          <p:nvPr/>
        </p:nvGrpSpPr>
        <p:grpSpPr>
          <a:xfrm>
            <a:off x="7881100" y="626875"/>
            <a:ext cx="1094850" cy="948600"/>
            <a:chOff x="7881100" y="626875"/>
            <a:chExt cx="1094850" cy="948600"/>
          </a:xfrm>
        </p:grpSpPr>
        <p:sp>
          <p:nvSpPr>
            <p:cNvPr id="661" name="Google Shape;661;p51"/>
            <p:cNvSpPr/>
            <p:nvPr/>
          </p:nvSpPr>
          <p:spPr>
            <a:xfrm>
              <a:off x="8331850" y="626875"/>
              <a:ext cx="644100" cy="6441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1"/>
            <p:cNvSpPr/>
            <p:nvPr/>
          </p:nvSpPr>
          <p:spPr>
            <a:xfrm>
              <a:off x="7881100" y="1188775"/>
              <a:ext cx="386700" cy="386700"/>
            </a:xfrm>
            <a:prstGeom prst="star4">
              <a:avLst>
                <a:gd name="adj" fmla="val 5199"/>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TextBox 8">
            <a:extLst>
              <a:ext uri="{FF2B5EF4-FFF2-40B4-BE49-F238E27FC236}">
                <a16:creationId xmlns:a16="http://schemas.microsoft.com/office/drawing/2014/main" id="{56A45C3A-C13A-490C-B76C-2AD7B410E257}"/>
              </a:ext>
            </a:extLst>
          </p:cNvPr>
          <p:cNvSpPr txBox="1"/>
          <p:nvPr/>
        </p:nvSpPr>
        <p:spPr>
          <a:xfrm>
            <a:off x="842400" y="948925"/>
            <a:ext cx="7214400" cy="3845989"/>
          </a:xfrm>
          <a:prstGeom prst="rect">
            <a:avLst/>
          </a:prstGeom>
          <a:noFill/>
        </p:spPr>
        <p:txBody>
          <a:bodyPr wrap="square">
            <a:spAutoFit/>
          </a:bodyPr>
          <a:lstStyle/>
          <a:p>
            <a:pPr marL="139700">
              <a:lnSpc>
                <a:spcPct val="150000"/>
              </a:lnSpc>
            </a:pPr>
            <a:r>
              <a:rPr lang="en-IN" sz="1200" dirty="0">
                <a:latin typeface="Cascadia Code" panose="020B0609020000020004" pitchFamily="49" charset="0"/>
                <a:ea typeface="Cascadia Code" panose="020B0609020000020004" pitchFamily="49" charset="0"/>
                <a:cs typeface="Cascadia Code" panose="020B0609020000020004" pitchFamily="49" charset="0"/>
              </a:rPr>
              <a:t>Companies spent money on advertising and sometimes high portion of</a:t>
            </a:r>
          </a:p>
          <a:p>
            <a:pPr marL="139700">
              <a:lnSpc>
                <a:spcPct val="150000"/>
              </a:lnSpc>
            </a:pPr>
            <a:r>
              <a:rPr lang="en-IN" sz="1200" dirty="0">
                <a:latin typeface="Cascadia Code" panose="020B0609020000020004" pitchFamily="49" charset="0"/>
                <a:ea typeface="Cascadia Code" panose="020B0609020000020004" pitchFamily="49" charset="0"/>
                <a:cs typeface="Cascadia Code" panose="020B0609020000020004" pitchFamily="49" charset="0"/>
              </a:rPr>
              <a:t>this money doesn’t make an effect because these advertising go to </a:t>
            </a:r>
          </a:p>
          <a:p>
            <a:pPr marL="139700" lvl="8">
              <a:lnSpc>
                <a:spcPct val="150000"/>
              </a:lnSpc>
            </a:pPr>
            <a:r>
              <a:rPr lang="en-IN" sz="1200" dirty="0">
                <a:latin typeface="Cascadia Code" panose="020B0609020000020004" pitchFamily="49" charset="0"/>
                <a:ea typeface="Cascadia Code" panose="020B0609020000020004" pitchFamily="49" charset="0"/>
                <a:cs typeface="Cascadia Code" panose="020B0609020000020004" pitchFamily="49" charset="0"/>
              </a:rPr>
              <a:t>the wrong customers that don’t prefer these products or don’t match </a:t>
            </a:r>
          </a:p>
          <a:p>
            <a:pPr marL="139700" lvl="8">
              <a:lnSpc>
                <a:spcPct val="150000"/>
              </a:lnSpc>
            </a:pPr>
            <a:r>
              <a:rPr lang="en-IN" sz="1200" dirty="0">
                <a:latin typeface="Cascadia Code" panose="020B0609020000020004" pitchFamily="49" charset="0"/>
                <a:ea typeface="Cascadia Code" panose="020B0609020000020004" pitchFamily="49" charset="0"/>
                <a:cs typeface="Cascadia Code" panose="020B0609020000020004" pitchFamily="49" charset="0"/>
              </a:rPr>
              <a:t>their needs, so we want to make an application that would recommend </a:t>
            </a:r>
          </a:p>
          <a:p>
            <a:pPr marL="139700" lvl="8">
              <a:lnSpc>
                <a:spcPct val="150000"/>
              </a:lnSpc>
            </a:pPr>
            <a:r>
              <a:rPr lang="en-IN" sz="1200" dirty="0">
                <a:latin typeface="Cascadia Code" panose="020B0609020000020004" pitchFamily="49" charset="0"/>
                <a:ea typeface="Cascadia Code" panose="020B0609020000020004" pitchFamily="49" charset="0"/>
                <a:cs typeface="Cascadia Code" panose="020B0609020000020004" pitchFamily="49" charset="0"/>
              </a:rPr>
              <a:t>products to the most desirable Customers that have high probability </a:t>
            </a:r>
          </a:p>
          <a:p>
            <a:pPr marL="139700" lvl="8">
              <a:lnSpc>
                <a:spcPct val="150000"/>
              </a:lnSpc>
            </a:pPr>
            <a:r>
              <a:rPr lang="en-IN" sz="1200" dirty="0">
                <a:latin typeface="Cascadia Code" panose="020B0609020000020004" pitchFamily="49" charset="0"/>
                <a:ea typeface="Cascadia Code" panose="020B0609020000020004" pitchFamily="49" charset="0"/>
                <a:cs typeface="Cascadia Code" panose="020B0609020000020004" pitchFamily="49" charset="0"/>
              </a:rPr>
              <a:t>to buy these items.</a:t>
            </a:r>
          </a:p>
          <a:p>
            <a:pPr marL="139700" lvl="8">
              <a:lnSpc>
                <a:spcPct val="150000"/>
              </a:lnSpc>
            </a:pPr>
            <a:endParaRPr lang="en-IN" sz="1200" dirty="0">
              <a:latin typeface="Cascadia Code" panose="020B0609020000020004" pitchFamily="49" charset="0"/>
              <a:ea typeface="Cascadia Code" panose="020B0609020000020004" pitchFamily="49" charset="0"/>
              <a:cs typeface="Cascadia Code" panose="020B0609020000020004" pitchFamily="49" charset="0"/>
            </a:endParaRPr>
          </a:p>
          <a:p>
            <a:pPr marL="139700" algn="ctr">
              <a:lnSpc>
                <a:spcPct val="150000"/>
              </a:lnSpc>
            </a:pPr>
            <a:r>
              <a:rPr lang="en-IN" sz="2000" b="1" dirty="0">
                <a:latin typeface="Cascadia Code" panose="020B0609020000020004" pitchFamily="49" charset="0"/>
                <a:ea typeface="Cascadia Code" panose="020B0609020000020004" pitchFamily="49" charset="0"/>
                <a:cs typeface="Cascadia Code" panose="020B0609020000020004" pitchFamily="49" charset="0"/>
              </a:rPr>
              <a:t>Proposed Solution</a:t>
            </a:r>
            <a:endParaRPr lang="en-IN" sz="2000" dirty="0">
              <a:latin typeface="Cascadia Code" panose="020B0609020000020004" pitchFamily="49" charset="0"/>
              <a:ea typeface="Cascadia Code" panose="020B0609020000020004" pitchFamily="49" charset="0"/>
              <a:cs typeface="Cascadia Code" panose="020B0609020000020004" pitchFamily="49" charset="0"/>
            </a:endParaRPr>
          </a:p>
          <a:p>
            <a:pPr marL="139700" indent="0">
              <a:lnSpc>
                <a:spcPct val="150000"/>
              </a:lnSpc>
              <a:buNone/>
            </a:pPr>
            <a:r>
              <a:rPr lang="en-IN" sz="1200" dirty="0">
                <a:latin typeface="Cascadia Code" panose="020B0609020000020004" pitchFamily="49" charset="0"/>
                <a:ea typeface="Cascadia Code" panose="020B0609020000020004" pitchFamily="49" charset="0"/>
                <a:cs typeface="Cascadia Code" panose="020B0609020000020004" pitchFamily="49" charset="0"/>
              </a:rPr>
              <a:t>   Our solution is to make a recommendation application that recommend   </a:t>
            </a:r>
          </a:p>
          <a:p>
            <a:pPr marL="139700" indent="0">
              <a:lnSpc>
                <a:spcPct val="150000"/>
              </a:lnSpc>
              <a:buNone/>
            </a:pPr>
            <a:r>
              <a:rPr lang="en-IN" sz="1200" dirty="0">
                <a:latin typeface="Cascadia Code" panose="020B0609020000020004" pitchFamily="49" charset="0"/>
                <a:ea typeface="Cascadia Code" panose="020B0609020000020004" pitchFamily="49" charset="0"/>
                <a:cs typeface="Cascadia Code" panose="020B0609020000020004" pitchFamily="49" charset="0"/>
              </a:rPr>
              <a:t>   the grocery items to the customers according to their needs, so </a:t>
            </a:r>
          </a:p>
          <a:p>
            <a:pPr marL="139700" indent="0">
              <a:lnSpc>
                <a:spcPct val="150000"/>
              </a:lnSpc>
              <a:buNone/>
            </a:pPr>
            <a:r>
              <a:rPr lang="en-IN" sz="1200" dirty="0">
                <a:latin typeface="Cascadia Code" panose="020B0609020000020004" pitchFamily="49" charset="0"/>
                <a:ea typeface="Cascadia Code" panose="020B0609020000020004" pitchFamily="49" charset="0"/>
                <a:cs typeface="Cascadia Code" panose="020B0609020000020004" pitchFamily="49" charset="0"/>
              </a:rPr>
              <a:t>   company can recommend the best products for their customer that have </a:t>
            </a:r>
          </a:p>
          <a:p>
            <a:pPr marL="139700" indent="0">
              <a:lnSpc>
                <a:spcPct val="150000"/>
              </a:lnSpc>
              <a:buNone/>
            </a:pPr>
            <a:r>
              <a:rPr lang="en-IN" sz="1200" dirty="0">
                <a:latin typeface="Cascadia Code" panose="020B0609020000020004" pitchFamily="49" charset="0"/>
                <a:ea typeface="Cascadia Code" panose="020B0609020000020004" pitchFamily="49" charset="0"/>
                <a:cs typeface="Cascadia Code" panose="020B0609020000020004" pitchFamily="49" charset="0"/>
              </a:rPr>
              <a:t>   high probability to buy these products.</a:t>
            </a:r>
          </a:p>
          <a:p>
            <a:pPr>
              <a:lnSpc>
                <a:spcPct val="150000"/>
              </a:lnSpc>
            </a:pPr>
            <a:endParaRPr lang="en-IN" sz="120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3" name="TextBox 2">
            <a:extLst>
              <a:ext uri="{FF2B5EF4-FFF2-40B4-BE49-F238E27FC236}">
                <a16:creationId xmlns:a16="http://schemas.microsoft.com/office/drawing/2014/main" id="{031BFC30-EAB5-41B5-9749-8079B21A658F}"/>
              </a:ext>
            </a:extLst>
          </p:cNvPr>
          <p:cNvSpPr txBox="1"/>
          <p:nvPr/>
        </p:nvSpPr>
        <p:spPr>
          <a:xfrm>
            <a:off x="3099600" y="477220"/>
            <a:ext cx="3333600" cy="400110"/>
          </a:xfrm>
          <a:prstGeom prst="rect">
            <a:avLst/>
          </a:prstGeom>
          <a:noFill/>
        </p:spPr>
        <p:txBody>
          <a:bodyPr wrap="square" rtlCol="0">
            <a:spAutoFit/>
          </a:bodyPr>
          <a:lstStyle/>
          <a:p>
            <a:r>
              <a:rPr lang="en-IN" sz="2000" b="1" dirty="0">
                <a:latin typeface="Cascadia Code" panose="020B0609020000020004" pitchFamily="49" charset="0"/>
                <a:ea typeface="Cascadia Code" panose="020B0609020000020004" pitchFamily="49" charset="0"/>
                <a:cs typeface="Cascadia Code" panose="020B0609020000020004" pitchFamily="49" charset="0"/>
              </a:rPr>
              <a:t>Problem Statement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11" name="TextBox 10">
            <a:extLst>
              <a:ext uri="{FF2B5EF4-FFF2-40B4-BE49-F238E27FC236}">
                <a16:creationId xmlns:a16="http://schemas.microsoft.com/office/drawing/2014/main" id="{440E7B1B-1817-4912-9D41-09B3D12A92C0}"/>
              </a:ext>
            </a:extLst>
          </p:cNvPr>
          <p:cNvSpPr txBox="1"/>
          <p:nvPr/>
        </p:nvSpPr>
        <p:spPr>
          <a:xfrm>
            <a:off x="632831" y="576285"/>
            <a:ext cx="7878337" cy="4030655"/>
          </a:xfrm>
          <a:prstGeom prst="rect">
            <a:avLst/>
          </a:prstGeom>
          <a:noFill/>
        </p:spPr>
        <p:txBody>
          <a:bodyPr wrap="square">
            <a:spAutoFit/>
          </a:bodyPr>
          <a:lstStyle/>
          <a:p>
            <a:pPr algn="ctr">
              <a:lnSpc>
                <a:spcPct val="150000"/>
              </a:lnSpc>
            </a:pPr>
            <a:r>
              <a:rPr lang="en-US" sz="2000" b="1" dirty="0">
                <a:latin typeface="Cascadia Code" panose="020B0609020000020004" pitchFamily="49" charset="0"/>
                <a:ea typeface="Cascadia Code" panose="020B0609020000020004" pitchFamily="49" charset="0"/>
                <a:cs typeface="Cascadia Code" panose="020B0609020000020004" pitchFamily="49" charset="0"/>
              </a:rPr>
              <a:t>Objective: </a:t>
            </a:r>
            <a:endParaRPr lang="en-US" sz="2000" dirty="0">
              <a:latin typeface="Cascadia Code" panose="020B0609020000020004" pitchFamily="49" charset="0"/>
              <a:ea typeface="Cascadia Code" panose="020B0609020000020004" pitchFamily="49" charset="0"/>
              <a:cs typeface="Cascadia Code" panose="020B0609020000020004" pitchFamily="49" charset="0"/>
            </a:endParaRPr>
          </a:p>
          <a:p>
            <a:pPr marL="825500" lvl="1" indent="-228600" algn="l" fontAlgn="base">
              <a:lnSpc>
                <a:spcPct val="150000"/>
              </a:lnSpc>
              <a:buFont typeface="+mj-lt"/>
              <a:buAutoNum type="arabicPeriod"/>
            </a:pPr>
            <a:r>
              <a:rPr lang="en-US" sz="1200" dirty="0">
                <a:latin typeface="Cascadia Code" panose="020B0609020000020004" pitchFamily="49" charset="0"/>
                <a:ea typeface="Cascadia Code" panose="020B0609020000020004" pitchFamily="49" charset="0"/>
                <a:cs typeface="Cascadia Code" panose="020B0609020000020004" pitchFamily="49" charset="0"/>
              </a:rPr>
              <a:t>The purpose of a recommender system is to suggest relative items to users. </a:t>
            </a:r>
          </a:p>
          <a:p>
            <a:pPr marL="825500" lvl="1" indent="-228600" algn="l" fontAlgn="base">
              <a:lnSpc>
                <a:spcPct val="150000"/>
              </a:lnSpc>
              <a:buFont typeface="+mj-lt"/>
              <a:buAutoNum type="arabicPeriod"/>
            </a:pPr>
            <a:r>
              <a:rPr lang="en-US" sz="1200" dirty="0">
                <a:latin typeface="Cascadia Code" panose="020B0609020000020004" pitchFamily="49" charset="0"/>
                <a:ea typeface="Cascadia Code" panose="020B0609020000020004" pitchFamily="49" charset="0"/>
                <a:cs typeface="Cascadia Code" panose="020B0609020000020004" pitchFamily="49" charset="0"/>
              </a:rPr>
              <a:t>Reduce transaction costs of finding and selecting items in an online shopping environment. </a:t>
            </a:r>
          </a:p>
          <a:p>
            <a:pPr marL="825500" lvl="1" indent="-228600" algn="l" fontAlgn="base">
              <a:lnSpc>
                <a:spcPct val="150000"/>
              </a:lnSpc>
              <a:buFont typeface="+mj-lt"/>
              <a:buAutoNum type="arabicPeriod"/>
            </a:pPr>
            <a:r>
              <a:rPr lang="en-US" sz="1200" dirty="0">
                <a:latin typeface="Cascadia Code" panose="020B0609020000020004" pitchFamily="49" charset="0"/>
                <a:ea typeface="Cascadia Code" panose="020B0609020000020004" pitchFamily="49" charset="0"/>
                <a:cs typeface="Cascadia Code" panose="020B0609020000020004" pitchFamily="49" charset="0"/>
              </a:rPr>
              <a:t>Main objective of these recommendation system is to growth in the business.</a:t>
            </a:r>
          </a:p>
          <a:p>
            <a:pPr marL="596900" fontAlgn="base">
              <a:lnSpc>
                <a:spcPct val="150000"/>
              </a:lnSpc>
            </a:pPr>
            <a:r>
              <a:rPr lang="en-US" sz="1200" dirty="0">
                <a:latin typeface="Cascadia Code" panose="020B0609020000020004" pitchFamily="49" charset="0"/>
                <a:ea typeface="Cascadia Code" panose="020B0609020000020004" pitchFamily="49" charset="0"/>
                <a:cs typeface="Cascadia Code" panose="020B0609020000020004" pitchFamily="49" charset="0"/>
              </a:rPr>
              <a:t> </a:t>
            </a:r>
          </a:p>
          <a:p>
            <a:pPr algn="ctr">
              <a:lnSpc>
                <a:spcPct val="150000"/>
              </a:lnSpc>
            </a:pPr>
            <a:r>
              <a:rPr lang="en-US" sz="2000" b="1" dirty="0">
                <a:latin typeface="Cascadia Code" panose="020B0609020000020004" pitchFamily="49" charset="0"/>
                <a:ea typeface="Cascadia Code" panose="020B0609020000020004" pitchFamily="49" charset="0"/>
                <a:cs typeface="Cascadia Code" panose="020B0609020000020004" pitchFamily="49" charset="0"/>
              </a:rPr>
              <a:t>Purpose: </a:t>
            </a:r>
          </a:p>
          <a:p>
            <a:pPr marL="596900" lvl="1" indent="0" algn="l">
              <a:lnSpc>
                <a:spcPct val="150000"/>
              </a:lnSpc>
              <a:buNone/>
            </a:pPr>
            <a:r>
              <a:rPr lang="en-US" sz="1200" dirty="0">
                <a:latin typeface="Cascadia Code" panose="020B0609020000020004" pitchFamily="49" charset="0"/>
                <a:ea typeface="Cascadia Code" panose="020B0609020000020004" pitchFamily="49" charset="0"/>
                <a:cs typeface="Cascadia Code" panose="020B0609020000020004" pitchFamily="49" charset="0"/>
              </a:rPr>
              <a:t>The main objective of this e-commerce websites is to find which products the customers might like to purchase based on his/her previous purchase history. Recommendation systems also allows preparing more relevant personalized offers</a:t>
            </a:r>
            <a:r>
              <a:rPr lang="en-US" sz="1200" b="1" dirty="0">
                <a:latin typeface="Cascadia Code" panose="020B0609020000020004" pitchFamily="49" charset="0"/>
                <a:ea typeface="Cascadia Code" panose="020B0609020000020004" pitchFamily="49" charset="0"/>
                <a:cs typeface="Cascadia Code" panose="020B0609020000020004" pitchFamily="49" charset="0"/>
              </a:rPr>
              <a:t>.</a:t>
            </a:r>
          </a:p>
          <a:p>
            <a:pPr marL="139700" indent="0">
              <a:lnSpc>
                <a:spcPct val="150000"/>
              </a:lnSpc>
              <a:buNone/>
            </a:pPr>
            <a:endParaRPr lang="en-US" sz="1200" b="1" dirty="0">
              <a:latin typeface="Cascadia Code" panose="020B0609020000020004" pitchFamily="49" charset="0"/>
              <a:ea typeface="Cascadia Code" panose="020B0609020000020004" pitchFamily="49" charset="0"/>
              <a:cs typeface="Cascadia Code" panose="020B0609020000020004" pitchFamily="49" charset="0"/>
            </a:endParaRPr>
          </a:p>
          <a:p>
            <a:pPr marL="139700" indent="0">
              <a:lnSpc>
                <a:spcPct val="150000"/>
              </a:lnSpc>
              <a:buNone/>
            </a:pPr>
            <a:endParaRPr lang="en-US" sz="1200" b="1" dirty="0">
              <a:latin typeface="Cascadia Code" panose="020B0609020000020004" pitchFamily="49" charset="0"/>
              <a:ea typeface="Cascadia Code" panose="020B0609020000020004" pitchFamily="49" charset="0"/>
              <a:cs typeface="Cascadia Code" panose="020B0609020000020004" pitchFamily="49" charset="0"/>
            </a:endParaRPr>
          </a:p>
          <a:p>
            <a:pPr marL="139700" indent="0">
              <a:lnSpc>
                <a:spcPct val="150000"/>
              </a:lnSpc>
              <a:buNone/>
            </a:pPr>
            <a:endParaRPr lang="en-US" sz="1200" dirty="0">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12" name="TextBox 11">
            <a:extLst>
              <a:ext uri="{FF2B5EF4-FFF2-40B4-BE49-F238E27FC236}">
                <a16:creationId xmlns:a16="http://schemas.microsoft.com/office/drawing/2014/main" id="{0EEF9EAB-34EF-4BC4-BED6-0E3DC2200C61}"/>
              </a:ext>
            </a:extLst>
          </p:cNvPr>
          <p:cNvSpPr txBox="1"/>
          <p:nvPr/>
        </p:nvSpPr>
        <p:spPr>
          <a:xfrm>
            <a:off x="1721005" y="1789050"/>
            <a:ext cx="6118302" cy="2317109"/>
          </a:xfrm>
          <a:prstGeom prst="rect">
            <a:avLst/>
          </a:prstGeom>
          <a:noFill/>
        </p:spPr>
        <p:txBody>
          <a:bodyPr wrap="square">
            <a:spAutoFit/>
          </a:bodyPr>
          <a:lstStyle/>
          <a:p>
            <a:pPr marL="6350" marR="2540" indent="-6350">
              <a:lnSpc>
                <a:spcPct val="150000"/>
              </a:lnSpc>
              <a:spcAft>
                <a:spcPts val="990"/>
              </a:spcAft>
            </a:pPr>
            <a:r>
              <a:rPr lang="en-IN" sz="140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rPr>
              <a:t>	Recommendation system is a powerful tool which will be used by many websites to make the selection process easier for the user. Recommendations are used for making the work of the customer easier and faster. This reduces their valuable time and also the efforts. For this the recommendations given to the customer by this system is exact and fast. </a:t>
            </a:r>
          </a:p>
        </p:txBody>
      </p:sp>
      <p:sp>
        <p:nvSpPr>
          <p:cNvPr id="6" name="TextBox 5">
            <a:extLst>
              <a:ext uri="{FF2B5EF4-FFF2-40B4-BE49-F238E27FC236}">
                <a16:creationId xmlns:a16="http://schemas.microsoft.com/office/drawing/2014/main" id="{67EDD908-2BF4-4ECD-9DC6-6C3639FD7093}"/>
              </a:ext>
            </a:extLst>
          </p:cNvPr>
          <p:cNvSpPr txBox="1"/>
          <p:nvPr/>
        </p:nvSpPr>
        <p:spPr>
          <a:xfrm>
            <a:off x="3196684" y="925829"/>
            <a:ext cx="2294218" cy="400110"/>
          </a:xfrm>
          <a:prstGeom prst="rect">
            <a:avLst/>
          </a:prstGeom>
          <a:noFill/>
        </p:spPr>
        <p:txBody>
          <a:bodyPr wrap="none" rtlCol="0">
            <a:spAutoFit/>
          </a:bodyPr>
          <a:lstStyle/>
          <a:p>
            <a:r>
              <a:rPr lang="en-IN" sz="2000" b="1"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rPr>
              <a:t>Future Scope: </a:t>
            </a:r>
            <a:endParaRPr lang="en-IN" sz="2000" dirty="0">
              <a:solidFill>
                <a:srgbClr val="000000"/>
              </a:solidFill>
              <a:effectLst/>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theme/theme1.xml><?xml version="1.0" encoding="utf-8"?>
<a:theme xmlns:a="http://schemas.openxmlformats.org/drawingml/2006/main" name="Post-Corona Business Opportunities by Slidesgo">
  <a:themeElements>
    <a:clrScheme name="Simple Light">
      <a:dk1>
        <a:srgbClr val="141414"/>
      </a:dk1>
      <a:lt1>
        <a:srgbClr val="FFFFFF"/>
      </a:lt1>
      <a:dk2>
        <a:srgbClr val="E7CB81"/>
      </a:dk2>
      <a:lt2>
        <a:srgbClr val="CDE9DF"/>
      </a:lt2>
      <a:accent1>
        <a:srgbClr val="95B9DA"/>
      </a:accent1>
      <a:accent2>
        <a:srgbClr val="E3AFC1"/>
      </a:accent2>
      <a:accent3>
        <a:srgbClr val="D9BBD4"/>
      </a:accent3>
      <a:accent4>
        <a:srgbClr val="FFFFFF"/>
      </a:accent4>
      <a:accent5>
        <a:srgbClr val="FFFFFF"/>
      </a:accent5>
      <a:accent6>
        <a:srgbClr val="FFFFFF"/>
      </a:accent6>
      <a:hlink>
        <a:srgbClr val="14141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916</TotalTime>
  <Words>1180</Words>
  <Application>Microsoft Office PowerPoint</Application>
  <PresentationFormat>On-screen Show (16:9)</PresentationFormat>
  <Paragraphs>133</Paragraphs>
  <Slides>11</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Prata</vt:lpstr>
      <vt:lpstr>Montserrat</vt:lpstr>
      <vt:lpstr>Times New Roman</vt:lpstr>
      <vt:lpstr>Algerian</vt:lpstr>
      <vt:lpstr>Arial</vt:lpstr>
      <vt:lpstr>Calibri</vt:lpstr>
      <vt:lpstr>Cascadia Code</vt:lpstr>
      <vt:lpstr>Post-Corona Business Opportunities by Slidesgo</vt:lpstr>
      <vt:lpstr>PowerPoint Presentation</vt:lpstr>
      <vt:lpstr>Introduction</vt:lpstr>
      <vt:lpstr>PowerPoint Presentation</vt:lpstr>
      <vt:lpstr> </vt:lpstr>
      <vt:lpstr>  1) A grocery recommendation system is a tool that is designed to provide suggestion           to customers for what he would want to buy next. Collection: First and the most        important thing that you need is data. Data and customers and products on sale.  2) After collecting the data, it has to be cleaned and filtered in order to get a      better model and better predictions.  3) Check for the rows and columns. Remove all the data that you don’t need. Remove      the fields that are incomplete. As this will result in wrong predictions.  4) There are different recommendation systems out there in the market and we use      collaborative filtering Machine Learning algorithms.  </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SITARAM MANE</cp:lastModifiedBy>
  <cp:revision>23</cp:revision>
  <dcterms:modified xsi:type="dcterms:W3CDTF">2022-04-20T11:14:33Z</dcterms:modified>
</cp:coreProperties>
</file>